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Manrope Light" panose="020B0604020202020204" charset="0"/>
      <p:regular r:id="rId20"/>
      <p:bold r:id="rId21"/>
    </p:embeddedFont>
    <p:embeddedFont>
      <p:font typeface="Montserrat" panose="00000500000000000000" pitchFamily="2"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23rSqVhRyYOv48Gm1moWZhxT8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4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8" name="Google Shape;67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7" name="Google Shape;7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grpSp>
        <p:nvGrpSpPr>
          <p:cNvPr id="14" name="Google Shape;14;p12"/>
          <p:cNvGrpSpPr/>
          <p:nvPr/>
        </p:nvGrpSpPr>
        <p:grpSpPr>
          <a:xfrm>
            <a:off x="9888175" y="6209720"/>
            <a:ext cx="2113279" cy="461554"/>
            <a:chOff x="9888175" y="5488246"/>
            <a:chExt cx="2113279" cy="461554"/>
          </a:xfrm>
        </p:grpSpPr>
        <p:sp>
          <p:nvSpPr>
            <p:cNvPr id="15" name="Google Shape;15;p12"/>
            <p:cNvSpPr/>
            <p:nvPr/>
          </p:nvSpPr>
          <p:spPr>
            <a:xfrm>
              <a:off x="9888175" y="5544398"/>
              <a:ext cx="1704528" cy="349250"/>
            </a:xfrm>
            <a:prstGeom prst="roundRect">
              <a:avLst>
                <a:gd name="adj" fmla="val 50000"/>
              </a:avLst>
            </a:prstGeom>
            <a:solidFill>
              <a:srgbClr val="FFFFFF">
                <a:alpha val="9803"/>
              </a:srgbClr>
            </a:solidFill>
            <a:ln w="9525" cap="flat" cmpd="sng">
              <a:solidFill>
                <a:srgbClr val="CBCBC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263554"/>
                </a:solidFill>
                <a:latin typeface="Century Gothic"/>
                <a:ea typeface="Century Gothic"/>
                <a:cs typeface="Century Gothic"/>
                <a:sym typeface="Century Gothic"/>
              </a:endParaRPr>
            </a:p>
          </p:txBody>
        </p:sp>
        <p:sp>
          <p:nvSpPr>
            <p:cNvPr id="16" name="Google Shape;16;p12"/>
            <p:cNvSpPr/>
            <p:nvPr/>
          </p:nvSpPr>
          <p:spPr>
            <a:xfrm>
              <a:off x="11596052" y="5544398"/>
              <a:ext cx="349250" cy="349250"/>
            </a:xfrm>
            <a:prstGeom prst="ellipse">
              <a:avLst/>
            </a:prstGeom>
            <a:solidFill>
              <a:srgbClr val="99C6FE">
                <a:alpha val="9803"/>
              </a:srgbClr>
            </a:solidFill>
            <a:ln w="9525" cap="flat" cmpd="sng">
              <a:solidFill>
                <a:srgbClr val="99C6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263554"/>
                </a:solidFill>
                <a:latin typeface="Century Gothic"/>
                <a:ea typeface="Century Gothic"/>
                <a:cs typeface="Century Gothic"/>
                <a:sym typeface="Century Gothic"/>
              </a:endParaRPr>
            </a:p>
          </p:txBody>
        </p:sp>
        <p:sp>
          <p:nvSpPr>
            <p:cNvPr id="17" name="Google Shape;17;p12"/>
            <p:cNvSpPr/>
            <p:nvPr/>
          </p:nvSpPr>
          <p:spPr>
            <a:xfrm>
              <a:off x="11539900" y="5488246"/>
              <a:ext cx="461554" cy="461554"/>
            </a:xfrm>
            <a:prstGeom prst="ellipse">
              <a:avLst/>
            </a:prstGeom>
            <a:noFill/>
            <a:ln w="9525" cap="flat" cmpd="sng">
              <a:solidFill>
                <a:srgbClr val="A9CE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263554"/>
                </a:solidFill>
                <a:latin typeface="Century Gothic"/>
                <a:ea typeface="Century Gothic"/>
                <a:cs typeface="Century Gothic"/>
                <a:sym typeface="Century Gothic"/>
              </a:endParaRPr>
            </a:p>
          </p:txBody>
        </p:sp>
      </p:grpSp>
      <p:sp>
        <p:nvSpPr>
          <p:cNvPr id="18" name="Google Shape;18;p12"/>
          <p:cNvSpPr txBox="1"/>
          <p:nvPr/>
        </p:nvSpPr>
        <p:spPr>
          <a:xfrm>
            <a:off x="9906244" y="6330590"/>
            <a:ext cx="1627147"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rgbClr val="262626"/>
                </a:solidFill>
                <a:latin typeface="Century Gothic"/>
                <a:ea typeface="Century Gothic"/>
                <a:cs typeface="Century Gothic"/>
                <a:sym typeface="Century Gothic"/>
              </a:rPr>
              <a:t>Company Name</a:t>
            </a:r>
            <a:endParaRPr/>
          </a:p>
        </p:txBody>
      </p:sp>
      <p:sp>
        <p:nvSpPr>
          <p:cNvPr id="19" name="Google Shape;19;p12"/>
          <p:cNvSpPr txBox="1"/>
          <p:nvPr/>
        </p:nvSpPr>
        <p:spPr>
          <a:xfrm>
            <a:off x="11589440" y="6309785"/>
            <a:ext cx="363670" cy="24622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000">
                <a:solidFill>
                  <a:srgbClr val="0071FF"/>
                </a:solidFill>
                <a:latin typeface="Century Gothic"/>
                <a:ea typeface="Century Gothic"/>
                <a:cs typeface="Century Gothic"/>
                <a:sym typeface="Century Gothic"/>
              </a:rPr>
              <a:t>‹N°›</a:t>
            </a:fld>
            <a:endParaRPr sz="1000">
              <a:solidFill>
                <a:srgbClr val="0071FF"/>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type="obj">
  <p:cSld name="OBJECT">
    <p:bg>
      <p:bgPr>
        <a:solidFill>
          <a:srgbClr val="191D28"/>
        </a:solidFill>
        <a:effectLst/>
      </p:bgPr>
    </p:bg>
    <p:spTree>
      <p:nvGrpSpPr>
        <p:cNvPr id="1" name="Shape 20"/>
        <p:cNvGrpSpPr/>
        <p:nvPr/>
      </p:nvGrpSpPr>
      <p:grpSpPr>
        <a:xfrm>
          <a:off x="0" y="0"/>
          <a:ext cx="0" cy="0"/>
          <a:chOff x="0" y="0"/>
          <a:chExt cx="0" cy="0"/>
        </a:xfrm>
      </p:grpSpPr>
      <p:sp>
        <p:nvSpPr>
          <p:cNvPr id="21" name="Google Shape;21;p13"/>
          <p:cNvSpPr txBox="1">
            <a:spLocks noGrp="1"/>
          </p:cNvSpPr>
          <p:nvPr>
            <p:ph type="title"/>
          </p:nvPr>
        </p:nvSpPr>
        <p:spPr>
          <a:xfrm>
            <a:off x="838200" y="448253"/>
            <a:ext cx="10515600" cy="81713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32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3"/>
          <p:cNvSpPr txBox="1">
            <a:spLocks noGrp="1"/>
          </p:cNvSpPr>
          <p:nvPr>
            <p:ph type="body" idx="1"/>
          </p:nvPr>
        </p:nvSpPr>
        <p:spPr>
          <a:xfrm>
            <a:off x="838200" y="1713635"/>
            <a:ext cx="10515600" cy="4571709"/>
          </a:xfrm>
          <a:prstGeom prst="rect">
            <a:avLst/>
          </a:prstGeom>
          <a:noFill/>
          <a:ln>
            <a:noFill/>
          </a:ln>
        </p:spPr>
        <p:txBody>
          <a:bodyPr spcFirstLastPara="1" wrap="square" lIns="0" tIns="45700" rIns="0" bIns="45700" anchor="t" anchorCtr="0">
            <a:noAutofit/>
          </a:bodyPr>
          <a:lstStyle>
            <a:lvl1pPr marL="457200" lvl="0" indent="-317500" algn="l">
              <a:lnSpc>
                <a:spcPct val="110000"/>
              </a:lnSpc>
              <a:spcBef>
                <a:spcPts val="400"/>
              </a:spcBef>
              <a:spcAft>
                <a:spcPts val="0"/>
              </a:spcAft>
              <a:buClr>
                <a:schemeClr val="accent6"/>
              </a:buClr>
              <a:buSzPts val="1400"/>
              <a:buChar char="•"/>
              <a:defRPr>
                <a:solidFill>
                  <a:schemeClr val="lt1"/>
                </a:solidFill>
              </a:defRPr>
            </a:lvl1pPr>
            <a:lvl2pPr marL="914400" lvl="1" indent="-304800" algn="l">
              <a:lnSpc>
                <a:spcPct val="110000"/>
              </a:lnSpc>
              <a:spcBef>
                <a:spcPts val="400"/>
              </a:spcBef>
              <a:spcAft>
                <a:spcPts val="0"/>
              </a:spcAft>
              <a:buClr>
                <a:schemeClr val="accent6"/>
              </a:buClr>
              <a:buSzPts val="1200"/>
              <a:buChar char="•"/>
              <a:defRPr>
                <a:solidFill>
                  <a:schemeClr val="lt1"/>
                </a:solidFill>
              </a:defRPr>
            </a:lvl2pPr>
            <a:lvl3pPr marL="1371600" lvl="2" indent="-298450" algn="l">
              <a:lnSpc>
                <a:spcPct val="110000"/>
              </a:lnSpc>
              <a:spcBef>
                <a:spcPts val="400"/>
              </a:spcBef>
              <a:spcAft>
                <a:spcPts val="0"/>
              </a:spcAft>
              <a:buClr>
                <a:schemeClr val="accent6"/>
              </a:buClr>
              <a:buSzPts val="1100"/>
              <a:buChar char="•"/>
              <a:defRPr>
                <a:solidFill>
                  <a:schemeClr val="lt1"/>
                </a:solidFill>
              </a:defRPr>
            </a:lvl3pPr>
            <a:lvl4pPr marL="1828800" lvl="3" indent="-295275" algn="l">
              <a:lnSpc>
                <a:spcPct val="110000"/>
              </a:lnSpc>
              <a:spcBef>
                <a:spcPts val="400"/>
              </a:spcBef>
              <a:spcAft>
                <a:spcPts val="0"/>
              </a:spcAft>
              <a:buClr>
                <a:schemeClr val="accent6"/>
              </a:buClr>
              <a:buSzPts val="1050"/>
              <a:buChar char="•"/>
              <a:defRPr>
                <a:solidFill>
                  <a:schemeClr val="lt1"/>
                </a:solidFill>
              </a:defRPr>
            </a:lvl4pPr>
            <a:lvl5pPr marL="2286000" lvl="4" indent="-295275" algn="l">
              <a:lnSpc>
                <a:spcPct val="110000"/>
              </a:lnSpc>
              <a:spcBef>
                <a:spcPts val="400"/>
              </a:spcBef>
              <a:spcAft>
                <a:spcPts val="0"/>
              </a:spcAft>
              <a:buClr>
                <a:schemeClr val="accent6"/>
              </a:buClr>
              <a:buSzPts val="105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8200" y="448253"/>
            <a:ext cx="10515600" cy="81713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1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type="title">
  <p:cSld name="TITLE">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15"/>
          <p:cNvSpPr txBox="1">
            <a:spLocks noGrp="1"/>
          </p:cNvSpPr>
          <p:nvPr>
            <p:ph type="ctrTitle"/>
          </p:nvPr>
        </p:nvSpPr>
        <p:spPr>
          <a:xfrm>
            <a:off x="1524000" y="1902691"/>
            <a:ext cx="9144000" cy="1607272"/>
          </a:xfrm>
          <a:prstGeom prst="rect">
            <a:avLst/>
          </a:prstGeom>
          <a:noFill/>
          <a:ln>
            <a:noFill/>
          </a:ln>
        </p:spPr>
        <p:txBody>
          <a:bodyPr spcFirstLastPara="1" wrap="square" lIns="0" tIns="45700" rIns="0" bIns="45700" anchor="b" anchorCtr="0">
            <a:noAutofit/>
          </a:bodyPr>
          <a:lstStyle>
            <a:lvl1pPr lvl="0" algn="ctr">
              <a:lnSpc>
                <a:spcPct val="100000"/>
              </a:lnSpc>
              <a:spcBef>
                <a:spcPts val="0"/>
              </a:spcBef>
              <a:spcAft>
                <a:spcPts val="0"/>
              </a:spcAft>
              <a:buClr>
                <a:schemeClr val="lt2"/>
              </a:buClr>
              <a:buSzPts val="6000"/>
              <a:buFont typeface="Montserrat"/>
              <a:buNone/>
              <a:defRPr sz="6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5"/>
          <p:cNvSpPr txBox="1">
            <a:spLocks noGrp="1"/>
          </p:cNvSpPr>
          <p:nvPr>
            <p:ph type="subTitle" idx="1"/>
          </p:nvPr>
        </p:nvSpPr>
        <p:spPr>
          <a:xfrm>
            <a:off x="1524000" y="3602038"/>
            <a:ext cx="9144000" cy="979198"/>
          </a:xfrm>
          <a:prstGeom prst="rect">
            <a:avLst/>
          </a:prstGeom>
          <a:noFill/>
          <a:ln>
            <a:noFill/>
          </a:ln>
        </p:spPr>
        <p:txBody>
          <a:bodyPr spcFirstLastPara="1" wrap="square" lIns="0" tIns="45700" rIns="0" bIns="45700" anchor="t" anchorCtr="0">
            <a:noAutofit/>
          </a:bodyPr>
          <a:lstStyle>
            <a:lvl1pPr lvl="0" algn="ctr">
              <a:lnSpc>
                <a:spcPct val="110000"/>
              </a:lnSpc>
              <a:spcBef>
                <a:spcPts val="400"/>
              </a:spcBef>
              <a:spcAft>
                <a:spcPts val="0"/>
              </a:spcAft>
              <a:buSzPts val="2400"/>
              <a:buNone/>
              <a:defRPr sz="2400">
                <a:solidFill>
                  <a:schemeClr val="accent6"/>
                </a:solidFill>
              </a:defRPr>
            </a:lvl1pPr>
            <a:lvl2pPr lvl="1" algn="ctr">
              <a:lnSpc>
                <a:spcPct val="110000"/>
              </a:lnSpc>
              <a:spcBef>
                <a:spcPts val="400"/>
              </a:spcBef>
              <a:spcAft>
                <a:spcPts val="0"/>
              </a:spcAft>
              <a:buSzPts val="2000"/>
              <a:buNone/>
              <a:defRPr sz="2000"/>
            </a:lvl2pPr>
            <a:lvl3pPr lvl="2" algn="ctr">
              <a:lnSpc>
                <a:spcPct val="110000"/>
              </a:lnSpc>
              <a:spcBef>
                <a:spcPts val="400"/>
              </a:spcBef>
              <a:spcAft>
                <a:spcPts val="0"/>
              </a:spcAft>
              <a:buSzPts val="1800"/>
              <a:buNone/>
              <a:defRPr sz="1800"/>
            </a:lvl3pPr>
            <a:lvl4pPr lvl="3" algn="ctr">
              <a:lnSpc>
                <a:spcPct val="110000"/>
              </a:lnSpc>
              <a:spcBef>
                <a:spcPts val="400"/>
              </a:spcBef>
              <a:spcAft>
                <a:spcPts val="0"/>
              </a:spcAft>
              <a:buSzPts val="1600"/>
              <a:buNone/>
              <a:defRPr sz="1600"/>
            </a:lvl4pPr>
            <a:lvl5pPr lvl="4" algn="ctr">
              <a:lnSpc>
                <a:spcPct val="110000"/>
              </a:lnSpc>
              <a:spcBef>
                <a:spcPts val="4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838200" y="448253"/>
            <a:ext cx="10515600" cy="81713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838200" y="1713635"/>
            <a:ext cx="10515600" cy="4571709"/>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400"/>
              </a:spcBef>
              <a:spcAft>
                <a:spcPts val="0"/>
              </a:spcAft>
              <a:buSzPts val="1800"/>
              <a:buChar char="•"/>
              <a:defRPr/>
            </a:lvl1pPr>
            <a:lvl2pPr marL="914400" lvl="1" indent="-342900" algn="l">
              <a:lnSpc>
                <a:spcPct val="110000"/>
              </a:lnSpc>
              <a:spcBef>
                <a:spcPts val="400"/>
              </a:spcBef>
              <a:spcAft>
                <a:spcPts val="0"/>
              </a:spcAft>
              <a:buSzPts val="1800"/>
              <a:buChar char="•"/>
              <a:defRPr/>
            </a:lvl2pPr>
            <a:lvl3pPr marL="1371600" lvl="2" indent="-342900" algn="l">
              <a:lnSpc>
                <a:spcPct val="110000"/>
              </a:lnSpc>
              <a:spcBef>
                <a:spcPts val="400"/>
              </a:spcBef>
              <a:spcAft>
                <a:spcPts val="0"/>
              </a:spcAft>
              <a:buSzPts val="1800"/>
              <a:buChar char="•"/>
              <a:defRPr/>
            </a:lvl3pPr>
            <a:lvl4pPr marL="1828800" lvl="3" indent="-342900" algn="l">
              <a:lnSpc>
                <a:spcPct val="110000"/>
              </a:lnSpc>
              <a:spcBef>
                <a:spcPts val="400"/>
              </a:spcBef>
              <a:spcAft>
                <a:spcPts val="0"/>
              </a:spcAft>
              <a:buSzPts val="1800"/>
              <a:buChar char="•"/>
              <a:defRPr/>
            </a:lvl4pPr>
            <a:lvl5pPr marL="2286000" lvl="4" indent="-342900" algn="l">
              <a:lnSpc>
                <a:spcPct val="110000"/>
              </a:lnSpc>
              <a:spcBef>
                <a:spcPts val="4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sp>
        <p:nvSpPr>
          <p:cNvPr id="35" name="Google Shape;35;p17"/>
          <p:cNvSpPr/>
          <p:nvPr/>
        </p:nvSpPr>
        <p:spPr>
          <a:xfrm>
            <a:off x="6096000" y="0"/>
            <a:ext cx="6096000" cy="6858000"/>
          </a:xfrm>
          <a:prstGeom prst="rect">
            <a:avLst/>
          </a:prstGeom>
          <a:solidFill>
            <a:srgbClr val="191D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17"/>
          <p:cNvSpPr txBox="1">
            <a:spLocks noGrp="1"/>
          </p:cNvSpPr>
          <p:nvPr>
            <p:ph type="title"/>
          </p:nvPr>
        </p:nvSpPr>
        <p:spPr>
          <a:xfrm>
            <a:off x="838200" y="448253"/>
            <a:ext cx="4699000" cy="81713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7"/>
          <p:cNvSpPr txBox="1">
            <a:spLocks noGrp="1"/>
          </p:cNvSpPr>
          <p:nvPr>
            <p:ph type="body" idx="1"/>
          </p:nvPr>
        </p:nvSpPr>
        <p:spPr>
          <a:xfrm>
            <a:off x="838200" y="1713635"/>
            <a:ext cx="4699000" cy="4571709"/>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400"/>
              </a:spcBef>
              <a:spcAft>
                <a:spcPts val="0"/>
              </a:spcAft>
              <a:buSzPts val="1800"/>
              <a:buChar char="•"/>
              <a:defRPr/>
            </a:lvl1pPr>
            <a:lvl2pPr marL="914400" lvl="1" indent="-342900" algn="l">
              <a:lnSpc>
                <a:spcPct val="110000"/>
              </a:lnSpc>
              <a:spcBef>
                <a:spcPts val="400"/>
              </a:spcBef>
              <a:spcAft>
                <a:spcPts val="0"/>
              </a:spcAft>
              <a:buSzPts val="1800"/>
              <a:buChar char="•"/>
              <a:defRPr/>
            </a:lvl2pPr>
            <a:lvl3pPr marL="1371600" lvl="2" indent="-342900" algn="l">
              <a:lnSpc>
                <a:spcPct val="110000"/>
              </a:lnSpc>
              <a:spcBef>
                <a:spcPts val="400"/>
              </a:spcBef>
              <a:spcAft>
                <a:spcPts val="0"/>
              </a:spcAft>
              <a:buSzPts val="1800"/>
              <a:buChar char="•"/>
              <a:defRPr/>
            </a:lvl3pPr>
            <a:lvl4pPr marL="1828800" lvl="3" indent="-342900" algn="l">
              <a:lnSpc>
                <a:spcPct val="110000"/>
              </a:lnSpc>
              <a:spcBef>
                <a:spcPts val="400"/>
              </a:spcBef>
              <a:spcAft>
                <a:spcPts val="0"/>
              </a:spcAft>
              <a:buSzPts val="1800"/>
              <a:buChar char="•"/>
              <a:defRPr/>
            </a:lvl4pPr>
            <a:lvl5pPr marL="2286000" lvl="4" indent="-342900" algn="l">
              <a:lnSpc>
                <a:spcPct val="110000"/>
              </a:lnSpc>
              <a:spcBef>
                <a:spcPts val="4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7"/>
          <p:cNvSpPr txBox="1">
            <a:spLocks noGrp="1"/>
          </p:cNvSpPr>
          <p:nvPr>
            <p:ph type="body" idx="2"/>
          </p:nvPr>
        </p:nvSpPr>
        <p:spPr>
          <a:xfrm>
            <a:off x="6654800" y="1713635"/>
            <a:ext cx="4699000" cy="4571709"/>
          </a:xfrm>
          <a:prstGeom prst="rect">
            <a:avLst/>
          </a:prstGeom>
          <a:noFill/>
          <a:ln>
            <a:noFill/>
          </a:ln>
        </p:spPr>
        <p:txBody>
          <a:bodyPr spcFirstLastPara="1" wrap="square" lIns="0" tIns="45700" rIns="0" bIns="45700" anchor="t" anchorCtr="0">
            <a:noAutofit/>
          </a:bodyPr>
          <a:lstStyle>
            <a:lvl1pPr marL="457200" lvl="0" indent="-317500" algn="l">
              <a:lnSpc>
                <a:spcPct val="110000"/>
              </a:lnSpc>
              <a:spcBef>
                <a:spcPts val="400"/>
              </a:spcBef>
              <a:spcAft>
                <a:spcPts val="0"/>
              </a:spcAft>
              <a:buSzPts val="1400"/>
              <a:buChar char="•"/>
              <a:defRPr>
                <a:solidFill>
                  <a:schemeClr val="lt2"/>
                </a:solidFill>
              </a:defRPr>
            </a:lvl1pPr>
            <a:lvl2pPr marL="914400" lvl="1" indent="-304800" algn="l">
              <a:lnSpc>
                <a:spcPct val="110000"/>
              </a:lnSpc>
              <a:spcBef>
                <a:spcPts val="400"/>
              </a:spcBef>
              <a:spcAft>
                <a:spcPts val="0"/>
              </a:spcAft>
              <a:buSzPts val="1200"/>
              <a:buChar char="•"/>
              <a:defRPr>
                <a:solidFill>
                  <a:schemeClr val="lt2"/>
                </a:solidFill>
              </a:defRPr>
            </a:lvl2pPr>
            <a:lvl3pPr marL="1371600" lvl="2" indent="-298450" algn="l">
              <a:lnSpc>
                <a:spcPct val="110000"/>
              </a:lnSpc>
              <a:spcBef>
                <a:spcPts val="400"/>
              </a:spcBef>
              <a:spcAft>
                <a:spcPts val="0"/>
              </a:spcAft>
              <a:buSzPts val="1100"/>
              <a:buChar char="•"/>
              <a:defRPr>
                <a:solidFill>
                  <a:schemeClr val="lt2"/>
                </a:solidFill>
              </a:defRPr>
            </a:lvl3pPr>
            <a:lvl4pPr marL="1828800" lvl="3" indent="-295275" algn="l">
              <a:lnSpc>
                <a:spcPct val="110000"/>
              </a:lnSpc>
              <a:spcBef>
                <a:spcPts val="400"/>
              </a:spcBef>
              <a:spcAft>
                <a:spcPts val="0"/>
              </a:spcAft>
              <a:buSzPts val="1050"/>
              <a:buChar char="•"/>
              <a:defRPr>
                <a:solidFill>
                  <a:schemeClr val="lt2"/>
                </a:solidFill>
              </a:defRPr>
            </a:lvl4pPr>
            <a:lvl5pPr marL="2286000" lvl="4" indent="-295275" algn="l">
              <a:lnSpc>
                <a:spcPct val="110000"/>
              </a:lnSpc>
              <a:spcBef>
                <a:spcPts val="400"/>
              </a:spcBef>
              <a:spcAft>
                <a:spcPts val="0"/>
              </a:spcAft>
              <a:buSzPts val="1050"/>
              <a:buChar char="•"/>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448253"/>
            <a:ext cx="10515600" cy="81713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713635"/>
            <a:ext cx="10515600" cy="4571709"/>
          </a:xfrm>
          <a:prstGeom prst="rect">
            <a:avLst/>
          </a:prstGeom>
          <a:noFill/>
          <a:ln>
            <a:noFill/>
          </a:ln>
        </p:spPr>
        <p:txBody>
          <a:bodyPr spcFirstLastPara="1" wrap="square" lIns="0" tIns="45700" rIns="0" bIns="45700" anchor="t" anchorCtr="0">
            <a:noAutofit/>
          </a:bodyPr>
          <a:lstStyle>
            <a:lvl1pPr marL="457200" marR="0" lvl="0" indent="-317500" algn="l" rtl="0">
              <a:lnSpc>
                <a:spcPct val="110000"/>
              </a:lnSpc>
              <a:spcBef>
                <a:spcPts val="400"/>
              </a:spcBef>
              <a:spcAft>
                <a:spcPts val="0"/>
              </a:spcAft>
              <a:buClr>
                <a:schemeClr val="accent1"/>
              </a:buClr>
              <a:buSzPts val="1400"/>
              <a:buFont typeface="Arial"/>
              <a:buChar char="•"/>
              <a:defRPr sz="1400" b="0" i="0" u="none" strike="noStrike" cap="none">
                <a:solidFill>
                  <a:schemeClr val="dk1"/>
                </a:solidFill>
                <a:latin typeface="Montserrat"/>
                <a:ea typeface="Montserrat"/>
                <a:cs typeface="Montserrat"/>
                <a:sym typeface="Montserrat"/>
              </a:defRPr>
            </a:lvl1pPr>
            <a:lvl2pPr marL="914400" marR="0" lvl="1" indent="-304800" algn="l" rtl="0">
              <a:lnSpc>
                <a:spcPct val="110000"/>
              </a:lnSpc>
              <a:spcBef>
                <a:spcPts val="400"/>
              </a:spcBef>
              <a:spcAft>
                <a:spcPts val="0"/>
              </a:spcAft>
              <a:buClr>
                <a:schemeClr val="accent1"/>
              </a:buClr>
              <a:buSzPts val="1200"/>
              <a:buFont typeface="Arial"/>
              <a:buChar char="•"/>
              <a:defRPr sz="1200" b="0" i="0" u="none" strike="noStrike" cap="none">
                <a:solidFill>
                  <a:schemeClr val="dk1"/>
                </a:solidFill>
                <a:latin typeface="Montserrat"/>
                <a:ea typeface="Montserrat"/>
                <a:cs typeface="Montserrat"/>
                <a:sym typeface="Montserrat"/>
              </a:defRPr>
            </a:lvl2pPr>
            <a:lvl3pPr marL="1371600" marR="0" lvl="2" indent="-298450" algn="l" rtl="0">
              <a:lnSpc>
                <a:spcPct val="110000"/>
              </a:lnSpc>
              <a:spcBef>
                <a:spcPts val="400"/>
              </a:spcBef>
              <a:spcAft>
                <a:spcPts val="0"/>
              </a:spcAft>
              <a:buClr>
                <a:schemeClr val="accent1"/>
              </a:buClr>
              <a:buSzPts val="1100"/>
              <a:buFont typeface="Arial"/>
              <a:buChar char="•"/>
              <a:defRPr sz="1100" b="0" i="0" u="none" strike="noStrike" cap="none">
                <a:solidFill>
                  <a:schemeClr val="dk1"/>
                </a:solidFill>
                <a:latin typeface="Montserrat"/>
                <a:ea typeface="Montserrat"/>
                <a:cs typeface="Montserrat"/>
                <a:sym typeface="Montserrat"/>
              </a:defRPr>
            </a:lvl3pPr>
            <a:lvl4pPr marL="1828800" marR="0" lvl="3" indent="-295275" algn="l" rtl="0">
              <a:lnSpc>
                <a:spcPct val="110000"/>
              </a:lnSpc>
              <a:spcBef>
                <a:spcPts val="400"/>
              </a:spcBef>
              <a:spcAft>
                <a:spcPts val="0"/>
              </a:spcAft>
              <a:buClr>
                <a:schemeClr val="accent1"/>
              </a:buClr>
              <a:buSzPts val="1050"/>
              <a:buFont typeface="Arial"/>
              <a:buChar char="•"/>
              <a:defRPr sz="1050" b="0" i="0" u="none" strike="noStrike" cap="none">
                <a:solidFill>
                  <a:schemeClr val="dk1"/>
                </a:solidFill>
                <a:latin typeface="Montserrat"/>
                <a:ea typeface="Montserrat"/>
                <a:cs typeface="Montserrat"/>
                <a:sym typeface="Montserrat"/>
              </a:defRPr>
            </a:lvl4pPr>
            <a:lvl5pPr marL="2286000" marR="0" lvl="4" indent="-295275" algn="l" rtl="0">
              <a:lnSpc>
                <a:spcPct val="110000"/>
              </a:lnSpc>
              <a:spcBef>
                <a:spcPts val="400"/>
              </a:spcBef>
              <a:spcAft>
                <a:spcPts val="0"/>
              </a:spcAft>
              <a:buClr>
                <a:schemeClr val="accent1"/>
              </a:buClr>
              <a:buSzPts val="1050"/>
              <a:buFont typeface="Arial"/>
              <a:buChar char="•"/>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8">
          <p15:clr>
            <a:srgbClr val="F26B43"/>
          </p15:clr>
        </p15:guide>
        <p15:guide id="2" pos="7152">
          <p15:clr>
            <a:srgbClr val="F26B43"/>
          </p15:clr>
        </p15:guide>
        <p15:guide id="3" orient="horz" pos="360">
          <p15:clr>
            <a:srgbClr val="F26B43"/>
          </p15:clr>
        </p15:guide>
        <p15:guide id="4" orient="horz" pos="3960">
          <p15:clr>
            <a:srgbClr val="F26B43"/>
          </p15:clr>
        </p15:guide>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1D28"/>
        </a:solidFill>
        <a:effectLst/>
      </p:bgPr>
    </p:bg>
    <p:spTree>
      <p:nvGrpSpPr>
        <p:cNvPr id="1" name="Shape 42"/>
        <p:cNvGrpSpPr/>
        <p:nvPr/>
      </p:nvGrpSpPr>
      <p:grpSpPr>
        <a:xfrm>
          <a:off x="0" y="0"/>
          <a:ext cx="0" cy="0"/>
          <a:chOff x="0" y="0"/>
          <a:chExt cx="0" cy="0"/>
        </a:xfrm>
      </p:grpSpPr>
      <p:grpSp>
        <p:nvGrpSpPr>
          <p:cNvPr id="43" name="Google Shape;43;p1"/>
          <p:cNvGrpSpPr/>
          <p:nvPr/>
        </p:nvGrpSpPr>
        <p:grpSpPr>
          <a:xfrm>
            <a:off x="3434" y="128573"/>
            <a:ext cx="12182453" cy="6595632"/>
            <a:chOff x="3434" y="128573"/>
            <a:chExt cx="12182453" cy="6595632"/>
          </a:xfrm>
        </p:grpSpPr>
        <p:sp>
          <p:nvSpPr>
            <p:cNvPr id="44" name="Google Shape;44;p1"/>
            <p:cNvSpPr/>
            <p:nvPr/>
          </p:nvSpPr>
          <p:spPr>
            <a:xfrm>
              <a:off x="56461" y="6649405"/>
              <a:ext cx="20606" cy="20606"/>
            </a:xfrm>
            <a:custGeom>
              <a:avLst/>
              <a:gdLst/>
              <a:ahLst/>
              <a:cxnLst/>
              <a:rect l="l" t="t" r="r" b="b"/>
              <a:pathLst>
                <a:path w="20606" h="20606" extrusionOk="0">
                  <a:moveTo>
                    <a:pt x="10509" y="21018"/>
                  </a:moveTo>
                  <a:cubicBezTo>
                    <a:pt x="7762" y="21018"/>
                    <a:pt x="5014" y="19919"/>
                    <a:pt x="3091" y="17928"/>
                  </a:cubicBezTo>
                  <a:cubicBezTo>
                    <a:pt x="1099" y="16004"/>
                    <a:pt x="0" y="13257"/>
                    <a:pt x="0" y="10509"/>
                  </a:cubicBezTo>
                  <a:cubicBezTo>
                    <a:pt x="0" y="7693"/>
                    <a:pt x="1099" y="5014"/>
                    <a:pt x="3091" y="3091"/>
                  </a:cubicBezTo>
                  <a:cubicBezTo>
                    <a:pt x="5083" y="1168"/>
                    <a:pt x="7762" y="0"/>
                    <a:pt x="10509" y="0"/>
                  </a:cubicBezTo>
                  <a:cubicBezTo>
                    <a:pt x="13325" y="0"/>
                    <a:pt x="16004" y="1099"/>
                    <a:pt x="17996" y="3091"/>
                  </a:cubicBezTo>
                  <a:cubicBezTo>
                    <a:pt x="19988" y="5083"/>
                    <a:pt x="21087" y="7762"/>
                    <a:pt x="21087" y="10509"/>
                  </a:cubicBezTo>
                  <a:cubicBezTo>
                    <a:pt x="21087" y="13257"/>
                    <a:pt x="19988" y="16004"/>
                    <a:pt x="17996" y="17928"/>
                  </a:cubicBezTo>
                  <a:cubicBezTo>
                    <a:pt x="16004" y="19851"/>
                    <a:pt x="13325" y="21018"/>
                    <a:pt x="10509" y="2101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1"/>
            <p:cNvSpPr/>
            <p:nvPr/>
          </p:nvSpPr>
          <p:spPr>
            <a:xfrm>
              <a:off x="11754325" y="6643223"/>
              <a:ext cx="27475" cy="27475"/>
            </a:xfrm>
            <a:custGeom>
              <a:avLst/>
              <a:gdLst/>
              <a:ahLst/>
              <a:cxnLst/>
              <a:rect l="l" t="t" r="r" b="b"/>
              <a:pathLst>
                <a:path w="27474" h="27474" extrusionOk="0">
                  <a:moveTo>
                    <a:pt x="0" y="16622"/>
                  </a:moveTo>
                  <a:cubicBezTo>
                    <a:pt x="0" y="7487"/>
                    <a:pt x="7418" y="0"/>
                    <a:pt x="16622" y="0"/>
                  </a:cubicBezTo>
                  <a:lnTo>
                    <a:pt x="16622" y="0"/>
                  </a:lnTo>
                  <a:cubicBezTo>
                    <a:pt x="25758" y="0"/>
                    <a:pt x="33244" y="7418"/>
                    <a:pt x="33244" y="16622"/>
                  </a:cubicBezTo>
                  <a:lnTo>
                    <a:pt x="33244" y="16622"/>
                  </a:lnTo>
                  <a:cubicBezTo>
                    <a:pt x="33244" y="25758"/>
                    <a:pt x="25827" y="33244"/>
                    <a:pt x="16622" y="33244"/>
                  </a:cubicBezTo>
                  <a:lnTo>
                    <a:pt x="16622" y="33244"/>
                  </a:lnTo>
                  <a:cubicBezTo>
                    <a:pt x="7418" y="33244"/>
                    <a:pt x="0" y="25827"/>
                    <a:pt x="0" y="1662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46;p1"/>
            <p:cNvSpPr/>
            <p:nvPr/>
          </p:nvSpPr>
          <p:spPr>
            <a:xfrm>
              <a:off x="11357518" y="6601187"/>
              <a:ext cx="116768" cy="116768"/>
            </a:xfrm>
            <a:custGeom>
              <a:avLst/>
              <a:gdLst/>
              <a:ahLst/>
              <a:cxnLst/>
              <a:rect l="l" t="t" r="r" b="b"/>
              <a:pathLst>
                <a:path w="116768" h="116768" extrusionOk="0">
                  <a:moveTo>
                    <a:pt x="0" y="58659"/>
                  </a:moveTo>
                  <a:cubicBezTo>
                    <a:pt x="0" y="26307"/>
                    <a:pt x="26307" y="0"/>
                    <a:pt x="58659" y="0"/>
                  </a:cubicBezTo>
                  <a:lnTo>
                    <a:pt x="58659" y="0"/>
                  </a:lnTo>
                  <a:cubicBezTo>
                    <a:pt x="91011" y="0"/>
                    <a:pt x="117318" y="26307"/>
                    <a:pt x="117318" y="58659"/>
                  </a:cubicBezTo>
                  <a:lnTo>
                    <a:pt x="117318" y="58659"/>
                  </a:lnTo>
                  <a:cubicBezTo>
                    <a:pt x="117318" y="91011"/>
                    <a:pt x="91079" y="117318"/>
                    <a:pt x="58659" y="117318"/>
                  </a:cubicBezTo>
                  <a:lnTo>
                    <a:pt x="58659" y="117318"/>
                  </a:lnTo>
                  <a:cubicBezTo>
                    <a:pt x="26307" y="117318"/>
                    <a:pt x="0" y="91079"/>
                    <a:pt x="0" y="5865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1"/>
            <p:cNvSpPr/>
            <p:nvPr/>
          </p:nvSpPr>
          <p:spPr>
            <a:xfrm>
              <a:off x="11016898" y="6615267"/>
              <a:ext cx="82425" cy="82425"/>
            </a:xfrm>
            <a:custGeom>
              <a:avLst/>
              <a:gdLst/>
              <a:ahLst/>
              <a:cxnLst/>
              <a:rect l="l" t="t" r="r" b="b"/>
              <a:pathLst>
                <a:path w="82424" h="82424" extrusionOk="0">
                  <a:moveTo>
                    <a:pt x="0" y="44578"/>
                  </a:moveTo>
                  <a:cubicBezTo>
                    <a:pt x="0" y="19988"/>
                    <a:pt x="19987" y="0"/>
                    <a:pt x="44578" y="0"/>
                  </a:cubicBezTo>
                  <a:lnTo>
                    <a:pt x="44578" y="0"/>
                  </a:lnTo>
                  <a:cubicBezTo>
                    <a:pt x="69168" y="0"/>
                    <a:pt x="89156" y="19988"/>
                    <a:pt x="89156" y="44578"/>
                  </a:cubicBezTo>
                  <a:lnTo>
                    <a:pt x="89156" y="44578"/>
                  </a:lnTo>
                  <a:cubicBezTo>
                    <a:pt x="89156" y="69168"/>
                    <a:pt x="69168" y="89156"/>
                    <a:pt x="44578" y="89156"/>
                  </a:cubicBezTo>
                  <a:lnTo>
                    <a:pt x="44578" y="89156"/>
                  </a:lnTo>
                  <a:cubicBezTo>
                    <a:pt x="19987" y="89156"/>
                    <a:pt x="0" y="69237"/>
                    <a:pt x="0" y="4457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1"/>
            <p:cNvSpPr/>
            <p:nvPr/>
          </p:nvSpPr>
          <p:spPr>
            <a:xfrm>
              <a:off x="10646948" y="6599881"/>
              <a:ext cx="116768" cy="116768"/>
            </a:xfrm>
            <a:custGeom>
              <a:avLst/>
              <a:gdLst/>
              <a:ahLst/>
              <a:cxnLst/>
              <a:rect l="l" t="t" r="r" b="b"/>
              <a:pathLst>
                <a:path w="116768" h="116768" extrusionOk="0">
                  <a:moveTo>
                    <a:pt x="0" y="59964"/>
                  </a:moveTo>
                  <a:cubicBezTo>
                    <a:pt x="0" y="26857"/>
                    <a:pt x="26856" y="0"/>
                    <a:pt x="59964" y="0"/>
                  </a:cubicBezTo>
                  <a:lnTo>
                    <a:pt x="59964" y="0"/>
                  </a:lnTo>
                  <a:cubicBezTo>
                    <a:pt x="93071" y="0"/>
                    <a:pt x="119928" y="26857"/>
                    <a:pt x="119928" y="59964"/>
                  </a:cubicBezTo>
                  <a:lnTo>
                    <a:pt x="119928" y="59964"/>
                  </a:lnTo>
                  <a:cubicBezTo>
                    <a:pt x="119928" y="93071"/>
                    <a:pt x="93071" y="119928"/>
                    <a:pt x="59964" y="119928"/>
                  </a:cubicBezTo>
                  <a:lnTo>
                    <a:pt x="59964" y="119928"/>
                  </a:lnTo>
                  <a:cubicBezTo>
                    <a:pt x="26856" y="119928"/>
                    <a:pt x="0" y="93071"/>
                    <a:pt x="0" y="5996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1"/>
            <p:cNvSpPr/>
            <p:nvPr/>
          </p:nvSpPr>
          <p:spPr>
            <a:xfrm>
              <a:off x="10309899" y="6617534"/>
              <a:ext cx="82425" cy="82425"/>
            </a:xfrm>
            <a:custGeom>
              <a:avLst/>
              <a:gdLst/>
              <a:ahLst/>
              <a:cxnLst/>
              <a:rect l="l" t="t" r="r" b="b"/>
              <a:pathLst>
                <a:path w="82424" h="82424" extrusionOk="0">
                  <a:moveTo>
                    <a:pt x="0" y="42311"/>
                  </a:moveTo>
                  <a:cubicBezTo>
                    <a:pt x="0" y="18957"/>
                    <a:pt x="18958" y="0"/>
                    <a:pt x="42312" y="0"/>
                  </a:cubicBezTo>
                  <a:lnTo>
                    <a:pt x="42312" y="0"/>
                  </a:lnTo>
                  <a:cubicBezTo>
                    <a:pt x="65665" y="0"/>
                    <a:pt x="84623" y="18957"/>
                    <a:pt x="84623" y="42311"/>
                  </a:cubicBezTo>
                  <a:lnTo>
                    <a:pt x="84623" y="42311"/>
                  </a:lnTo>
                  <a:cubicBezTo>
                    <a:pt x="84623" y="65665"/>
                    <a:pt x="65665" y="84623"/>
                    <a:pt x="42312" y="84623"/>
                  </a:cubicBezTo>
                  <a:lnTo>
                    <a:pt x="42312" y="84623"/>
                  </a:lnTo>
                  <a:cubicBezTo>
                    <a:pt x="18958" y="84623"/>
                    <a:pt x="0" y="65665"/>
                    <a:pt x="0" y="4231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1"/>
            <p:cNvSpPr/>
            <p:nvPr/>
          </p:nvSpPr>
          <p:spPr>
            <a:xfrm>
              <a:off x="9965982" y="6628318"/>
              <a:ext cx="61819" cy="61819"/>
            </a:xfrm>
            <a:custGeom>
              <a:avLst/>
              <a:gdLst/>
              <a:ahLst/>
              <a:cxnLst/>
              <a:rect l="l" t="t" r="r" b="b"/>
              <a:pathLst>
                <a:path w="61818" h="61818" extrusionOk="0">
                  <a:moveTo>
                    <a:pt x="0" y="31527"/>
                  </a:moveTo>
                  <a:cubicBezTo>
                    <a:pt x="0" y="14081"/>
                    <a:pt x="14080" y="0"/>
                    <a:pt x="31527" y="0"/>
                  </a:cubicBezTo>
                  <a:lnTo>
                    <a:pt x="31527" y="0"/>
                  </a:lnTo>
                  <a:cubicBezTo>
                    <a:pt x="48974" y="0"/>
                    <a:pt x="63123" y="14150"/>
                    <a:pt x="63123" y="31527"/>
                  </a:cubicBezTo>
                  <a:lnTo>
                    <a:pt x="63123" y="31527"/>
                  </a:lnTo>
                  <a:cubicBezTo>
                    <a:pt x="63123" y="48905"/>
                    <a:pt x="48974" y="63055"/>
                    <a:pt x="31527" y="63055"/>
                  </a:cubicBezTo>
                  <a:lnTo>
                    <a:pt x="31527" y="63055"/>
                  </a:lnTo>
                  <a:cubicBezTo>
                    <a:pt x="14080" y="63055"/>
                    <a:pt x="0" y="48974"/>
                    <a:pt x="0" y="3152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1"/>
            <p:cNvSpPr/>
            <p:nvPr/>
          </p:nvSpPr>
          <p:spPr>
            <a:xfrm>
              <a:off x="9576112" y="6593081"/>
              <a:ext cx="130506" cy="130506"/>
            </a:xfrm>
            <a:custGeom>
              <a:avLst/>
              <a:gdLst/>
              <a:ahLst/>
              <a:cxnLst/>
              <a:rect l="l" t="t" r="r" b="b"/>
              <a:pathLst>
                <a:path w="130505" h="130505" extrusionOk="0">
                  <a:moveTo>
                    <a:pt x="0" y="66764"/>
                  </a:moveTo>
                  <a:cubicBezTo>
                    <a:pt x="0" y="29879"/>
                    <a:pt x="29948" y="0"/>
                    <a:pt x="66764" y="0"/>
                  </a:cubicBezTo>
                  <a:lnTo>
                    <a:pt x="66764" y="0"/>
                  </a:lnTo>
                  <a:cubicBezTo>
                    <a:pt x="103649" y="0"/>
                    <a:pt x="133528" y="29948"/>
                    <a:pt x="133528" y="66764"/>
                  </a:cubicBezTo>
                  <a:lnTo>
                    <a:pt x="133528" y="66764"/>
                  </a:lnTo>
                  <a:cubicBezTo>
                    <a:pt x="133528" y="103649"/>
                    <a:pt x="103580" y="133528"/>
                    <a:pt x="66764" y="133528"/>
                  </a:cubicBezTo>
                  <a:lnTo>
                    <a:pt x="66764" y="133528"/>
                  </a:lnTo>
                  <a:cubicBezTo>
                    <a:pt x="29879" y="133597"/>
                    <a:pt x="0" y="103649"/>
                    <a:pt x="0" y="6676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1"/>
            <p:cNvSpPr/>
            <p:nvPr/>
          </p:nvSpPr>
          <p:spPr>
            <a:xfrm>
              <a:off x="9276841" y="6648512"/>
              <a:ext cx="20606" cy="20606"/>
            </a:xfrm>
            <a:custGeom>
              <a:avLst/>
              <a:gdLst/>
              <a:ahLst/>
              <a:cxnLst/>
              <a:rect l="l" t="t" r="r" b="b"/>
              <a:pathLst>
                <a:path w="20606" h="20606" extrusionOk="0">
                  <a:moveTo>
                    <a:pt x="0" y="11334"/>
                  </a:moveTo>
                  <a:cubicBezTo>
                    <a:pt x="0" y="5083"/>
                    <a:pt x="5083" y="0"/>
                    <a:pt x="11334" y="0"/>
                  </a:cubicBezTo>
                  <a:lnTo>
                    <a:pt x="11334" y="0"/>
                  </a:lnTo>
                  <a:cubicBezTo>
                    <a:pt x="17584" y="0"/>
                    <a:pt x="22667" y="5083"/>
                    <a:pt x="22667" y="11334"/>
                  </a:cubicBezTo>
                  <a:lnTo>
                    <a:pt x="22667" y="11334"/>
                  </a:lnTo>
                  <a:cubicBezTo>
                    <a:pt x="22667" y="17584"/>
                    <a:pt x="17584" y="22667"/>
                    <a:pt x="11334" y="22667"/>
                  </a:cubicBezTo>
                  <a:lnTo>
                    <a:pt x="11334" y="22667"/>
                  </a:lnTo>
                  <a:cubicBezTo>
                    <a:pt x="5083" y="22667"/>
                    <a:pt x="0" y="17584"/>
                    <a:pt x="0" y="1133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1"/>
            <p:cNvSpPr/>
            <p:nvPr/>
          </p:nvSpPr>
          <p:spPr>
            <a:xfrm>
              <a:off x="8875639" y="6601873"/>
              <a:ext cx="109900" cy="109900"/>
            </a:xfrm>
            <a:custGeom>
              <a:avLst/>
              <a:gdLst/>
              <a:ahLst/>
              <a:cxnLst/>
              <a:rect l="l" t="t" r="r" b="b"/>
              <a:pathLst>
                <a:path w="109899" h="109899" extrusionOk="0">
                  <a:moveTo>
                    <a:pt x="0" y="57972"/>
                  </a:moveTo>
                  <a:cubicBezTo>
                    <a:pt x="0" y="25964"/>
                    <a:pt x="25963" y="0"/>
                    <a:pt x="57972" y="0"/>
                  </a:cubicBezTo>
                  <a:lnTo>
                    <a:pt x="57972" y="0"/>
                  </a:lnTo>
                  <a:cubicBezTo>
                    <a:pt x="89980" y="0"/>
                    <a:pt x="115875" y="25964"/>
                    <a:pt x="115875" y="57972"/>
                  </a:cubicBezTo>
                  <a:lnTo>
                    <a:pt x="115875" y="57972"/>
                  </a:lnTo>
                  <a:cubicBezTo>
                    <a:pt x="115875" y="89912"/>
                    <a:pt x="89911" y="115944"/>
                    <a:pt x="57972" y="115944"/>
                  </a:cubicBezTo>
                  <a:lnTo>
                    <a:pt x="57972" y="115944"/>
                  </a:lnTo>
                  <a:cubicBezTo>
                    <a:pt x="25963" y="115944"/>
                    <a:pt x="0" y="89981"/>
                    <a:pt x="0" y="5797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1"/>
            <p:cNvSpPr/>
            <p:nvPr/>
          </p:nvSpPr>
          <p:spPr>
            <a:xfrm>
              <a:off x="8558303" y="6639239"/>
              <a:ext cx="34344" cy="34344"/>
            </a:xfrm>
            <a:custGeom>
              <a:avLst/>
              <a:gdLst/>
              <a:ahLst/>
              <a:cxnLst/>
              <a:rect l="l" t="t" r="r" b="b"/>
              <a:pathLst>
                <a:path w="34343" h="34343" extrusionOk="0">
                  <a:moveTo>
                    <a:pt x="0" y="20606"/>
                  </a:moveTo>
                  <a:cubicBezTo>
                    <a:pt x="0" y="9273"/>
                    <a:pt x="9204" y="0"/>
                    <a:pt x="20537" y="0"/>
                  </a:cubicBezTo>
                  <a:lnTo>
                    <a:pt x="20537" y="0"/>
                  </a:lnTo>
                  <a:cubicBezTo>
                    <a:pt x="31871" y="0"/>
                    <a:pt x="41075" y="9204"/>
                    <a:pt x="41075" y="20606"/>
                  </a:cubicBezTo>
                  <a:lnTo>
                    <a:pt x="41075" y="20606"/>
                  </a:lnTo>
                  <a:cubicBezTo>
                    <a:pt x="41075" y="31940"/>
                    <a:pt x="31871" y="41144"/>
                    <a:pt x="20537" y="41144"/>
                  </a:cubicBezTo>
                  <a:lnTo>
                    <a:pt x="20537" y="41144"/>
                  </a:lnTo>
                  <a:cubicBezTo>
                    <a:pt x="9204" y="41212"/>
                    <a:pt x="0" y="32009"/>
                    <a:pt x="0" y="2060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1"/>
            <p:cNvSpPr/>
            <p:nvPr/>
          </p:nvSpPr>
          <p:spPr>
            <a:xfrm>
              <a:off x="8170975" y="6606613"/>
              <a:ext cx="103031" cy="103031"/>
            </a:xfrm>
            <a:custGeom>
              <a:avLst/>
              <a:gdLst/>
              <a:ahLst/>
              <a:cxnLst/>
              <a:rect l="l" t="t" r="r" b="b"/>
              <a:pathLst>
                <a:path w="103030" h="103030" extrusionOk="0">
                  <a:moveTo>
                    <a:pt x="0" y="53233"/>
                  </a:moveTo>
                  <a:cubicBezTo>
                    <a:pt x="0" y="23903"/>
                    <a:pt x="23835" y="0"/>
                    <a:pt x="53233" y="0"/>
                  </a:cubicBezTo>
                  <a:lnTo>
                    <a:pt x="53233" y="0"/>
                  </a:lnTo>
                  <a:cubicBezTo>
                    <a:pt x="82631" y="0"/>
                    <a:pt x="106465" y="23835"/>
                    <a:pt x="106465" y="53233"/>
                  </a:cubicBezTo>
                  <a:lnTo>
                    <a:pt x="106465" y="53233"/>
                  </a:lnTo>
                  <a:cubicBezTo>
                    <a:pt x="106465" y="82631"/>
                    <a:pt x="82631" y="106465"/>
                    <a:pt x="53233" y="106465"/>
                  </a:cubicBezTo>
                  <a:lnTo>
                    <a:pt x="53233" y="106465"/>
                  </a:lnTo>
                  <a:cubicBezTo>
                    <a:pt x="23835" y="106465"/>
                    <a:pt x="0" y="82631"/>
                    <a:pt x="0" y="5323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1"/>
            <p:cNvSpPr/>
            <p:nvPr/>
          </p:nvSpPr>
          <p:spPr>
            <a:xfrm>
              <a:off x="7825890" y="6616160"/>
              <a:ext cx="82425" cy="82425"/>
            </a:xfrm>
            <a:custGeom>
              <a:avLst/>
              <a:gdLst/>
              <a:ahLst/>
              <a:cxnLst/>
              <a:rect l="l" t="t" r="r" b="b"/>
              <a:pathLst>
                <a:path w="82424" h="82424" extrusionOk="0">
                  <a:moveTo>
                    <a:pt x="0" y="43685"/>
                  </a:moveTo>
                  <a:cubicBezTo>
                    <a:pt x="0" y="19576"/>
                    <a:pt x="19576" y="0"/>
                    <a:pt x="43685" y="0"/>
                  </a:cubicBezTo>
                  <a:lnTo>
                    <a:pt x="43685" y="0"/>
                  </a:lnTo>
                  <a:cubicBezTo>
                    <a:pt x="67794" y="0"/>
                    <a:pt x="87370" y="19576"/>
                    <a:pt x="87370" y="43685"/>
                  </a:cubicBezTo>
                  <a:lnTo>
                    <a:pt x="87370" y="43685"/>
                  </a:lnTo>
                  <a:cubicBezTo>
                    <a:pt x="87370" y="67794"/>
                    <a:pt x="67794" y="87370"/>
                    <a:pt x="43685" y="87370"/>
                  </a:cubicBezTo>
                  <a:lnTo>
                    <a:pt x="43685" y="87370"/>
                  </a:lnTo>
                  <a:cubicBezTo>
                    <a:pt x="19576" y="87370"/>
                    <a:pt x="0" y="67794"/>
                    <a:pt x="0" y="4368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1"/>
            <p:cNvSpPr/>
            <p:nvPr/>
          </p:nvSpPr>
          <p:spPr>
            <a:xfrm>
              <a:off x="7500862" y="6645765"/>
              <a:ext cx="27475" cy="27475"/>
            </a:xfrm>
            <a:custGeom>
              <a:avLst/>
              <a:gdLst/>
              <a:ahLst/>
              <a:cxnLst/>
              <a:rect l="l" t="t" r="r" b="b"/>
              <a:pathLst>
                <a:path w="27474" h="27474" extrusionOk="0">
                  <a:moveTo>
                    <a:pt x="0" y="14081"/>
                  </a:moveTo>
                  <a:cubicBezTo>
                    <a:pt x="0" y="6319"/>
                    <a:pt x="6319" y="0"/>
                    <a:pt x="14080" y="0"/>
                  </a:cubicBezTo>
                  <a:lnTo>
                    <a:pt x="14080" y="0"/>
                  </a:lnTo>
                  <a:cubicBezTo>
                    <a:pt x="21842" y="0"/>
                    <a:pt x="28093" y="6319"/>
                    <a:pt x="28093" y="14081"/>
                  </a:cubicBezTo>
                  <a:lnTo>
                    <a:pt x="28093" y="14081"/>
                  </a:lnTo>
                  <a:cubicBezTo>
                    <a:pt x="28093" y="21843"/>
                    <a:pt x="21773" y="28162"/>
                    <a:pt x="14080" y="28162"/>
                  </a:cubicBezTo>
                  <a:lnTo>
                    <a:pt x="14080" y="28162"/>
                  </a:lnTo>
                  <a:cubicBezTo>
                    <a:pt x="6250" y="28162"/>
                    <a:pt x="0" y="21843"/>
                    <a:pt x="0" y="1408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1"/>
            <p:cNvSpPr/>
            <p:nvPr/>
          </p:nvSpPr>
          <p:spPr>
            <a:xfrm>
              <a:off x="7152754" y="6652359"/>
              <a:ext cx="13737" cy="13737"/>
            </a:xfrm>
            <a:custGeom>
              <a:avLst/>
              <a:gdLst/>
              <a:ahLst/>
              <a:cxnLst/>
              <a:rect l="l" t="t" r="r" b="b"/>
              <a:pathLst>
                <a:path w="13737" h="13737" extrusionOk="0">
                  <a:moveTo>
                    <a:pt x="0" y="7487"/>
                  </a:moveTo>
                  <a:cubicBezTo>
                    <a:pt x="0" y="3366"/>
                    <a:pt x="3366" y="0"/>
                    <a:pt x="7487" y="0"/>
                  </a:cubicBezTo>
                  <a:lnTo>
                    <a:pt x="7487" y="0"/>
                  </a:lnTo>
                  <a:cubicBezTo>
                    <a:pt x="11677" y="0"/>
                    <a:pt x="14974" y="3366"/>
                    <a:pt x="14974" y="7487"/>
                  </a:cubicBezTo>
                  <a:lnTo>
                    <a:pt x="14974" y="7487"/>
                  </a:lnTo>
                  <a:cubicBezTo>
                    <a:pt x="14974" y="11608"/>
                    <a:pt x="11609" y="14974"/>
                    <a:pt x="7487" y="14974"/>
                  </a:cubicBezTo>
                  <a:lnTo>
                    <a:pt x="7487" y="14974"/>
                  </a:lnTo>
                  <a:cubicBezTo>
                    <a:pt x="3366" y="14974"/>
                    <a:pt x="0" y="11677"/>
                    <a:pt x="0" y="748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1"/>
            <p:cNvSpPr/>
            <p:nvPr/>
          </p:nvSpPr>
          <p:spPr>
            <a:xfrm>
              <a:off x="6742073" y="6596310"/>
              <a:ext cx="123637" cy="123637"/>
            </a:xfrm>
            <a:custGeom>
              <a:avLst/>
              <a:gdLst/>
              <a:ahLst/>
              <a:cxnLst/>
              <a:rect l="l" t="t" r="r" b="b"/>
              <a:pathLst>
                <a:path w="123637" h="123637" extrusionOk="0">
                  <a:moveTo>
                    <a:pt x="0" y="63536"/>
                  </a:moveTo>
                  <a:cubicBezTo>
                    <a:pt x="0" y="28437"/>
                    <a:pt x="28437" y="0"/>
                    <a:pt x="63536" y="0"/>
                  </a:cubicBezTo>
                  <a:lnTo>
                    <a:pt x="63536" y="0"/>
                  </a:lnTo>
                  <a:cubicBezTo>
                    <a:pt x="98635" y="0"/>
                    <a:pt x="127072" y="28437"/>
                    <a:pt x="127072" y="63536"/>
                  </a:cubicBezTo>
                  <a:lnTo>
                    <a:pt x="127072" y="63536"/>
                  </a:lnTo>
                  <a:cubicBezTo>
                    <a:pt x="127072" y="98635"/>
                    <a:pt x="98635" y="127072"/>
                    <a:pt x="63536" y="127072"/>
                  </a:cubicBezTo>
                  <a:lnTo>
                    <a:pt x="63536" y="127072"/>
                  </a:lnTo>
                  <a:cubicBezTo>
                    <a:pt x="28437" y="127072"/>
                    <a:pt x="0" y="98635"/>
                    <a:pt x="0" y="6353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1"/>
            <p:cNvSpPr/>
            <p:nvPr/>
          </p:nvSpPr>
          <p:spPr>
            <a:xfrm>
              <a:off x="6391355" y="6600362"/>
              <a:ext cx="116768" cy="116768"/>
            </a:xfrm>
            <a:custGeom>
              <a:avLst/>
              <a:gdLst/>
              <a:ahLst/>
              <a:cxnLst/>
              <a:rect l="l" t="t" r="r" b="b"/>
              <a:pathLst>
                <a:path w="116768" h="116768" extrusionOk="0">
                  <a:moveTo>
                    <a:pt x="0" y="59483"/>
                  </a:moveTo>
                  <a:cubicBezTo>
                    <a:pt x="0" y="26651"/>
                    <a:pt x="26651" y="0"/>
                    <a:pt x="59483" y="0"/>
                  </a:cubicBezTo>
                  <a:lnTo>
                    <a:pt x="59483" y="0"/>
                  </a:lnTo>
                  <a:cubicBezTo>
                    <a:pt x="92316" y="0"/>
                    <a:pt x="118966" y="26651"/>
                    <a:pt x="118966" y="59483"/>
                  </a:cubicBezTo>
                  <a:lnTo>
                    <a:pt x="118966" y="59483"/>
                  </a:lnTo>
                  <a:cubicBezTo>
                    <a:pt x="118966" y="92316"/>
                    <a:pt x="92316" y="118967"/>
                    <a:pt x="59483" y="118967"/>
                  </a:cubicBezTo>
                  <a:lnTo>
                    <a:pt x="59483" y="118967"/>
                  </a:lnTo>
                  <a:cubicBezTo>
                    <a:pt x="26719" y="118967"/>
                    <a:pt x="0" y="92384"/>
                    <a:pt x="0" y="5948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1"/>
            <p:cNvSpPr/>
            <p:nvPr/>
          </p:nvSpPr>
          <p:spPr>
            <a:xfrm>
              <a:off x="6044347" y="6607918"/>
              <a:ext cx="103031" cy="103031"/>
            </a:xfrm>
            <a:custGeom>
              <a:avLst/>
              <a:gdLst/>
              <a:ahLst/>
              <a:cxnLst/>
              <a:rect l="l" t="t" r="r" b="b"/>
              <a:pathLst>
                <a:path w="103030" h="103030" extrusionOk="0">
                  <a:moveTo>
                    <a:pt x="0" y="51928"/>
                  </a:moveTo>
                  <a:cubicBezTo>
                    <a:pt x="0" y="23285"/>
                    <a:pt x="23285" y="0"/>
                    <a:pt x="51928" y="0"/>
                  </a:cubicBezTo>
                  <a:lnTo>
                    <a:pt x="51928" y="0"/>
                  </a:lnTo>
                  <a:cubicBezTo>
                    <a:pt x="80571" y="0"/>
                    <a:pt x="103855" y="23285"/>
                    <a:pt x="103855" y="51928"/>
                  </a:cubicBezTo>
                  <a:lnTo>
                    <a:pt x="103855" y="51928"/>
                  </a:lnTo>
                  <a:cubicBezTo>
                    <a:pt x="103855" y="80570"/>
                    <a:pt x="80571" y="103855"/>
                    <a:pt x="51928" y="103855"/>
                  </a:cubicBezTo>
                  <a:lnTo>
                    <a:pt x="51928" y="103855"/>
                  </a:lnTo>
                  <a:cubicBezTo>
                    <a:pt x="23285" y="103924"/>
                    <a:pt x="0" y="80639"/>
                    <a:pt x="0" y="5192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1"/>
            <p:cNvSpPr/>
            <p:nvPr/>
          </p:nvSpPr>
          <p:spPr>
            <a:xfrm>
              <a:off x="5721997" y="6640270"/>
              <a:ext cx="34344" cy="34344"/>
            </a:xfrm>
            <a:custGeom>
              <a:avLst/>
              <a:gdLst/>
              <a:ahLst/>
              <a:cxnLst/>
              <a:rect l="l" t="t" r="r" b="b"/>
              <a:pathLst>
                <a:path w="34343" h="34343" extrusionOk="0">
                  <a:moveTo>
                    <a:pt x="0" y="19576"/>
                  </a:moveTo>
                  <a:cubicBezTo>
                    <a:pt x="0" y="8792"/>
                    <a:pt x="8792" y="0"/>
                    <a:pt x="19644" y="0"/>
                  </a:cubicBezTo>
                  <a:lnTo>
                    <a:pt x="19644" y="0"/>
                  </a:lnTo>
                  <a:cubicBezTo>
                    <a:pt x="30428" y="0"/>
                    <a:pt x="39221" y="8792"/>
                    <a:pt x="39221" y="19576"/>
                  </a:cubicBezTo>
                  <a:lnTo>
                    <a:pt x="39221" y="19576"/>
                  </a:lnTo>
                  <a:cubicBezTo>
                    <a:pt x="39221" y="30360"/>
                    <a:pt x="30428" y="39151"/>
                    <a:pt x="19644" y="39151"/>
                  </a:cubicBezTo>
                  <a:lnTo>
                    <a:pt x="19644" y="39151"/>
                  </a:lnTo>
                  <a:cubicBezTo>
                    <a:pt x="8792" y="39220"/>
                    <a:pt x="0" y="30428"/>
                    <a:pt x="0" y="1957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1"/>
            <p:cNvSpPr/>
            <p:nvPr/>
          </p:nvSpPr>
          <p:spPr>
            <a:xfrm>
              <a:off x="5340096" y="6613069"/>
              <a:ext cx="89294" cy="89294"/>
            </a:xfrm>
            <a:custGeom>
              <a:avLst/>
              <a:gdLst/>
              <a:ahLst/>
              <a:cxnLst/>
              <a:rect l="l" t="t" r="r" b="b"/>
              <a:pathLst>
                <a:path w="89293" h="89293" extrusionOk="0">
                  <a:moveTo>
                    <a:pt x="0" y="46776"/>
                  </a:moveTo>
                  <a:cubicBezTo>
                    <a:pt x="0" y="20950"/>
                    <a:pt x="20950" y="0"/>
                    <a:pt x="46776" y="0"/>
                  </a:cubicBezTo>
                  <a:lnTo>
                    <a:pt x="46776" y="0"/>
                  </a:lnTo>
                  <a:cubicBezTo>
                    <a:pt x="72603" y="0"/>
                    <a:pt x="93552" y="20950"/>
                    <a:pt x="93552" y="46776"/>
                  </a:cubicBezTo>
                  <a:lnTo>
                    <a:pt x="93552" y="46776"/>
                  </a:lnTo>
                  <a:cubicBezTo>
                    <a:pt x="93552" y="72603"/>
                    <a:pt x="72603" y="93621"/>
                    <a:pt x="46776" y="93621"/>
                  </a:cubicBezTo>
                  <a:lnTo>
                    <a:pt x="46776" y="93621"/>
                  </a:lnTo>
                  <a:cubicBezTo>
                    <a:pt x="20950" y="93621"/>
                    <a:pt x="0" y="72671"/>
                    <a:pt x="0" y="4677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1"/>
            <p:cNvSpPr/>
            <p:nvPr/>
          </p:nvSpPr>
          <p:spPr>
            <a:xfrm>
              <a:off x="4996728" y="6624334"/>
              <a:ext cx="68687" cy="68687"/>
            </a:xfrm>
            <a:custGeom>
              <a:avLst/>
              <a:gdLst/>
              <a:ahLst/>
              <a:cxnLst/>
              <a:rect l="l" t="t" r="r" b="b"/>
              <a:pathLst>
                <a:path w="68687" h="68687" extrusionOk="0">
                  <a:moveTo>
                    <a:pt x="0" y="35511"/>
                  </a:moveTo>
                  <a:cubicBezTo>
                    <a:pt x="0" y="15867"/>
                    <a:pt x="15936" y="0"/>
                    <a:pt x="35580" y="0"/>
                  </a:cubicBezTo>
                  <a:lnTo>
                    <a:pt x="35580" y="0"/>
                  </a:lnTo>
                  <a:cubicBezTo>
                    <a:pt x="55224" y="0"/>
                    <a:pt x="71160" y="15936"/>
                    <a:pt x="71160" y="35511"/>
                  </a:cubicBezTo>
                  <a:lnTo>
                    <a:pt x="71160" y="35511"/>
                  </a:lnTo>
                  <a:cubicBezTo>
                    <a:pt x="71160" y="55087"/>
                    <a:pt x="55224" y="71091"/>
                    <a:pt x="35580" y="71091"/>
                  </a:cubicBezTo>
                  <a:lnTo>
                    <a:pt x="35580" y="71091"/>
                  </a:lnTo>
                  <a:cubicBezTo>
                    <a:pt x="15936" y="71091"/>
                    <a:pt x="0" y="55156"/>
                    <a:pt x="0" y="3551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1"/>
            <p:cNvSpPr/>
            <p:nvPr/>
          </p:nvSpPr>
          <p:spPr>
            <a:xfrm>
              <a:off x="4623687" y="6605926"/>
              <a:ext cx="103031" cy="103031"/>
            </a:xfrm>
            <a:custGeom>
              <a:avLst/>
              <a:gdLst/>
              <a:ahLst/>
              <a:cxnLst/>
              <a:rect l="l" t="t" r="r" b="b"/>
              <a:pathLst>
                <a:path w="103030" h="103030" extrusionOk="0">
                  <a:moveTo>
                    <a:pt x="0" y="53919"/>
                  </a:moveTo>
                  <a:cubicBezTo>
                    <a:pt x="0" y="24178"/>
                    <a:pt x="24178" y="0"/>
                    <a:pt x="53919" y="0"/>
                  </a:cubicBezTo>
                  <a:lnTo>
                    <a:pt x="53919" y="0"/>
                  </a:lnTo>
                  <a:cubicBezTo>
                    <a:pt x="83661" y="0"/>
                    <a:pt x="107839" y="24178"/>
                    <a:pt x="107839" y="53919"/>
                  </a:cubicBezTo>
                  <a:lnTo>
                    <a:pt x="107839" y="53919"/>
                  </a:lnTo>
                  <a:cubicBezTo>
                    <a:pt x="107839" y="83661"/>
                    <a:pt x="83730" y="107839"/>
                    <a:pt x="53919" y="107839"/>
                  </a:cubicBezTo>
                  <a:lnTo>
                    <a:pt x="53919" y="107839"/>
                  </a:lnTo>
                  <a:cubicBezTo>
                    <a:pt x="24178" y="107839"/>
                    <a:pt x="0" y="83730"/>
                    <a:pt x="0" y="5391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1"/>
            <p:cNvSpPr/>
            <p:nvPr/>
          </p:nvSpPr>
          <p:spPr>
            <a:xfrm>
              <a:off x="4305116" y="6642056"/>
              <a:ext cx="34344" cy="34344"/>
            </a:xfrm>
            <a:custGeom>
              <a:avLst/>
              <a:gdLst/>
              <a:ahLst/>
              <a:cxnLst/>
              <a:rect l="l" t="t" r="r" b="b"/>
              <a:pathLst>
                <a:path w="34343" h="34343" extrusionOk="0">
                  <a:moveTo>
                    <a:pt x="0" y="17790"/>
                  </a:moveTo>
                  <a:cubicBezTo>
                    <a:pt x="0" y="7968"/>
                    <a:pt x="7968" y="0"/>
                    <a:pt x="17859" y="0"/>
                  </a:cubicBezTo>
                  <a:lnTo>
                    <a:pt x="17859" y="0"/>
                  </a:lnTo>
                  <a:cubicBezTo>
                    <a:pt x="27681" y="0"/>
                    <a:pt x="35649" y="7968"/>
                    <a:pt x="35649" y="17790"/>
                  </a:cubicBezTo>
                  <a:lnTo>
                    <a:pt x="35649" y="17790"/>
                  </a:lnTo>
                  <a:cubicBezTo>
                    <a:pt x="35649" y="27612"/>
                    <a:pt x="27681" y="35580"/>
                    <a:pt x="17859" y="35580"/>
                  </a:cubicBezTo>
                  <a:lnTo>
                    <a:pt x="17859" y="35580"/>
                  </a:lnTo>
                  <a:cubicBezTo>
                    <a:pt x="7968" y="35580"/>
                    <a:pt x="0" y="27612"/>
                    <a:pt x="0" y="1779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1"/>
            <p:cNvSpPr/>
            <p:nvPr/>
          </p:nvSpPr>
          <p:spPr>
            <a:xfrm>
              <a:off x="3903844" y="6595348"/>
              <a:ext cx="123637" cy="123637"/>
            </a:xfrm>
            <a:custGeom>
              <a:avLst/>
              <a:gdLst/>
              <a:ahLst/>
              <a:cxnLst/>
              <a:rect l="l" t="t" r="r" b="b"/>
              <a:pathLst>
                <a:path w="123637" h="123637" extrusionOk="0">
                  <a:moveTo>
                    <a:pt x="0" y="64498"/>
                  </a:moveTo>
                  <a:cubicBezTo>
                    <a:pt x="0" y="28918"/>
                    <a:pt x="28918" y="0"/>
                    <a:pt x="64497" y="0"/>
                  </a:cubicBezTo>
                  <a:lnTo>
                    <a:pt x="64497" y="0"/>
                  </a:lnTo>
                  <a:cubicBezTo>
                    <a:pt x="100077" y="0"/>
                    <a:pt x="128995" y="28918"/>
                    <a:pt x="128995" y="64498"/>
                  </a:cubicBezTo>
                  <a:lnTo>
                    <a:pt x="128995" y="64498"/>
                  </a:lnTo>
                  <a:cubicBezTo>
                    <a:pt x="128995" y="100077"/>
                    <a:pt x="100146" y="128995"/>
                    <a:pt x="64497" y="128995"/>
                  </a:cubicBezTo>
                  <a:lnTo>
                    <a:pt x="64497" y="128995"/>
                  </a:lnTo>
                  <a:cubicBezTo>
                    <a:pt x="28849" y="128995"/>
                    <a:pt x="0" y="100077"/>
                    <a:pt x="0" y="6449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1"/>
            <p:cNvSpPr/>
            <p:nvPr/>
          </p:nvSpPr>
          <p:spPr>
            <a:xfrm>
              <a:off x="3600177" y="6646451"/>
              <a:ext cx="20606" cy="20606"/>
            </a:xfrm>
            <a:custGeom>
              <a:avLst/>
              <a:gdLst/>
              <a:ahLst/>
              <a:cxnLst/>
              <a:rect l="l" t="t" r="r" b="b"/>
              <a:pathLst>
                <a:path w="20606" h="20606" extrusionOk="0">
                  <a:moveTo>
                    <a:pt x="0" y="13394"/>
                  </a:moveTo>
                  <a:cubicBezTo>
                    <a:pt x="0" y="5976"/>
                    <a:pt x="6045" y="0"/>
                    <a:pt x="13394" y="0"/>
                  </a:cubicBezTo>
                  <a:lnTo>
                    <a:pt x="13394" y="0"/>
                  </a:lnTo>
                  <a:cubicBezTo>
                    <a:pt x="20812" y="0"/>
                    <a:pt x="26788" y="5976"/>
                    <a:pt x="26788" y="13394"/>
                  </a:cubicBezTo>
                  <a:lnTo>
                    <a:pt x="26788" y="13394"/>
                  </a:lnTo>
                  <a:cubicBezTo>
                    <a:pt x="26788" y="20812"/>
                    <a:pt x="20812" y="26788"/>
                    <a:pt x="13394" y="26788"/>
                  </a:cubicBezTo>
                  <a:lnTo>
                    <a:pt x="13394" y="26788"/>
                  </a:lnTo>
                  <a:cubicBezTo>
                    <a:pt x="5976" y="26857"/>
                    <a:pt x="0" y="20812"/>
                    <a:pt x="0" y="1339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1"/>
            <p:cNvSpPr/>
            <p:nvPr/>
          </p:nvSpPr>
          <p:spPr>
            <a:xfrm>
              <a:off x="3237371" y="6638209"/>
              <a:ext cx="41212" cy="41212"/>
            </a:xfrm>
            <a:custGeom>
              <a:avLst/>
              <a:gdLst/>
              <a:ahLst/>
              <a:cxnLst/>
              <a:rect l="l" t="t" r="r" b="b"/>
              <a:pathLst>
                <a:path w="41212" h="41212" extrusionOk="0">
                  <a:moveTo>
                    <a:pt x="0" y="21637"/>
                  </a:moveTo>
                  <a:cubicBezTo>
                    <a:pt x="0" y="9685"/>
                    <a:pt x="9685" y="0"/>
                    <a:pt x="21636" y="0"/>
                  </a:cubicBezTo>
                  <a:lnTo>
                    <a:pt x="21636" y="0"/>
                  </a:lnTo>
                  <a:cubicBezTo>
                    <a:pt x="33588" y="0"/>
                    <a:pt x="43273" y="9685"/>
                    <a:pt x="43273" y="21637"/>
                  </a:cubicBezTo>
                  <a:lnTo>
                    <a:pt x="43273" y="21637"/>
                  </a:lnTo>
                  <a:cubicBezTo>
                    <a:pt x="43273" y="33588"/>
                    <a:pt x="33588" y="43273"/>
                    <a:pt x="21636" y="43273"/>
                  </a:cubicBezTo>
                  <a:lnTo>
                    <a:pt x="21636" y="43273"/>
                  </a:lnTo>
                  <a:cubicBezTo>
                    <a:pt x="9685" y="43273"/>
                    <a:pt x="0" y="33588"/>
                    <a:pt x="0" y="2163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Google Shape;70;p1"/>
            <p:cNvSpPr/>
            <p:nvPr/>
          </p:nvSpPr>
          <p:spPr>
            <a:xfrm>
              <a:off x="2867833" y="6623372"/>
              <a:ext cx="68687" cy="68687"/>
            </a:xfrm>
            <a:custGeom>
              <a:avLst/>
              <a:gdLst/>
              <a:ahLst/>
              <a:cxnLst/>
              <a:rect l="l" t="t" r="r" b="b"/>
              <a:pathLst>
                <a:path w="68687" h="68687" extrusionOk="0">
                  <a:moveTo>
                    <a:pt x="0" y="36473"/>
                  </a:moveTo>
                  <a:cubicBezTo>
                    <a:pt x="0" y="16348"/>
                    <a:pt x="16348" y="0"/>
                    <a:pt x="36473" y="0"/>
                  </a:cubicBezTo>
                  <a:lnTo>
                    <a:pt x="36473" y="0"/>
                  </a:lnTo>
                  <a:cubicBezTo>
                    <a:pt x="56598" y="0"/>
                    <a:pt x="72946" y="16348"/>
                    <a:pt x="72946" y="36473"/>
                  </a:cubicBezTo>
                  <a:lnTo>
                    <a:pt x="72946" y="36473"/>
                  </a:lnTo>
                  <a:cubicBezTo>
                    <a:pt x="72946" y="56598"/>
                    <a:pt x="56598" y="72946"/>
                    <a:pt x="36473" y="72946"/>
                  </a:cubicBezTo>
                  <a:lnTo>
                    <a:pt x="36473" y="72946"/>
                  </a:lnTo>
                  <a:cubicBezTo>
                    <a:pt x="16348" y="72946"/>
                    <a:pt x="0" y="56598"/>
                    <a:pt x="0" y="3647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1"/>
            <p:cNvSpPr/>
            <p:nvPr/>
          </p:nvSpPr>
          <p:spPr>
            <a:xfrm>
              <a:off x="2542530" y="6652702"/>
              <a:ext cx="13737" cy="13737"/>
            </a:xfrm>
            <a:custGeom>
              <a:avLst/>
              <a:gdLst/>
              <a:ahLst/>
              <a:cxnLst/>
              <a:rect l="l" t="t" r="r" b="b"/>
              <a:pathLst>
                <a:path w="13737" h="13737" extrusionOk="0">
                  <a:moveTo>
                    <a:pt x="0" y="7143"/>
                  </a:moveTo>
                  <a:cubicBezTo>
                    <a:pt x="0" y="3228"/>
                    <a:pt x="3160" y="0"/>
                    <a:pt x="7144" y="0"/>
                  </a:cubicBezTo>
                  <a:lnTo>
                    <a:pt x="7144" y="0"/>
                  </a:lnTo>
                  <a:cubicBezTo>
                    <a:pt x="11059" y="0"/>
                    <a:pt x="14287" y="3228"/>
                    <a:pt x="14287" y="7143"/>
                  </a:cubicBezTo>
                  <a:lnTo>
                    <a:pt x="14287" y="7143"/>
                  </a:lnTo>
                  <a:cubicBezTo>
                    <a:pt x="14287" y="11127"/>
                    <a:pt x="11059" y="14287"/>
                    <a:pt x="7144" y="14287"/>
                  </a:cubicBezTo>
                  <a:lnTo>
                    <a:pt x="7144" y="14287"/>
                  </a:lnTo>
                  <a:cubicBezTo>
                    <a:pt x="3160" y="14287"/>
                    <a:pt x="0" y="11127"/>
                    <a:pt x="0" y="714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1"/>
            <p:cNvSpPr/>
            <p:nvPr/>
          </p:nvSpPr>
          <p:spPr>
            <a:xfrm>
              <a:off x="2142014" y="6606887"/>
              <a:ext cx="103031" cy="103031"/>
            </a:xfrm>
            <a:custGeom>
              <a:avLst/>
              <a:gdLst/>
              <a:ahLst/>
              <a:cxnLst/>
              <a:rect l="l" t="t" r="r" b="b"/>
              <a:pathLst>
                <a:path w="103030" h="103030" extrusionOk="0">
                  <a:moveTo>
                    <a:pt x="0" y="52958"/>
                  </a:moveTo>
                  <a:cubicBezTo>
                    <a:pt x="0" y="23697"/>
                    <a:pt x="23766" y="0"/>
                    <a:pt x="52958" y="0"/>
                  </a:cubicBezTo>
                  <a:lnTo>
                    <a:pt x="52958" y="0"/>
                  </a:lnTo>
                  <a:cubicBezTo>
                    <a:pt x="82219" y="0"/>
                    <a:pt x="105916" y="23766"/>
                    <a:pt x="105916" y="52958"/>
                  </a:cubicBezTo>
                  <a:lnTo>
                    <a:pt x="105916" y="52958"/>
                  </a:lnTo>
                  <a:cubicBezTo>
                    <a:pt x="105916" y="82219"/>
                    <a:pt x="82150" y="105916"/>
                    <a:pt x="52958" y="105916"/>
                  </a:cubicBezTo>
                  <a:lnTo>
                    <a:pt x="52958" y="105916"/>
                  </a:lnTo>
                  <a:cubicBezTo>
                    <a:pt x="23766" y="105916"/>
                    <a:pt x="0" y="82219"/>
                    <a:pt x="0" y="5295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1"/>
            <p:cNvSpPr/>
            <p:nvPr/>
          </p:nvSpPr>
          <p:spPr>
            <a:xfrm>
              <a:off x="1774125" y="6593699"/>
              <a:ext cx="130506" cy="130506"/>
            </a:xfrm>
            <a:custGeom>
              <a:avLst/>
              <a:gdLst/>
              <a:ahLst/>
              <a:cxnLst/>
              <a:rect l="l" t="t" r="r" b="b"/>
              <a:pathLst>
                <a:path w="130505" h="130505" extrusionOk="0">
                  <a:moveTo>
                    <a:pt x="0" y="66146"/>
                  </a:moveTo>
                  <a:cubicBezTo>
                    <a:pt x="0" y="29604"/>
                    <a:pt x="29673" y="0"/>
                    <a:pt x="66146" y="0"/>
                  </a:cubicBezTo>
                  <a:lnTo>
                    <a:pt x="66146" y="0"/>
                  </a:lnTo>
                  <a:cubicBezTo>
                    <a:pt x="102687" y="0"/>
                    <a:pt x="132292" y="29604"/>
                    <a:pt x="132292" y="66146"/>
                  </a:cubicBezTo>
                  <a:lnTo>
                    <a:pt x="132292" y="66146"/>
                  </a:lnTo>
                  <a:cubicBezTo>
                    <a:pt x="132292" y="102619"/>
                    <a:pt x="102619" y="132292"/>
                    <a:pt x="66146" y="132292"/>
                  </a:cubicBezTo>
                  <a:lnTo>
                    <a:pt x="66146" y="132292"/>
                  </a:lnTo>
                  <a:cubicBezTo>
                    <a:pt x="29673" y="132292"/>
                    <a:pt x="0" y="102688"/>
                    <a:pt x="0" y="6614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1"/>
            <p:cNvSpPr/>
            <p:nvPr/>
          </p:nvSpPr>
          <p:spPr>
            <a:xfrm>
              <a:off x="1475884" y="6650023"/>
              <a:ext cx="13737" cy="13737"/>
            </a:xfrm>
            <a:custGeom>
              <a:avLst/>
              <a:gdLst/>
              <a:ahLst/>
              <a:cxnLst/>
              <a:rect l="l" t="t" r="r" b="b"/>
              <a:pathLst>
                <a:path w="13737" h="13737" extrusionOk="0">
                  <a:moveTo>
                    <a:pt x="0" y="9822"/>
                  </a:moveTo>
                  <a:cubicBezTo>
                    <a:pt x="0" y="4396"/>
                    <a:pt x="4396" y="0"/>
                    <a:pt x="9822" y="0"/>
                  </a:cubicBezTo>
                  <a:lnTo>
                    <a:pt x="9822" y="0"/>
                  </a:lnTo>
                  <a:cubicBezTo>
                    <a:pt x="15249" y="0"/>
                    <a:pt x="19645" y="4396"/>
                    <a:pt x="19645" y="9822"/>
                  </a:cubicBezTo>
                  <a:lnTo>
                    <a:pt x="19645" y="9822"/>
                  </a:lnTo>
                  <a:cubicBezTo>
                    <a:pt x="19645" y="15248"/>
                    <a:pt x="15249" y="19644"/>
                    <a:pt x="9822" y="19644"/>
                  </a:cubicBezTo>
                  <a:lnTo>
                    <a:pt x="9822" y="19644"/>
                  </a:lnTo>
                  <a:cubicBezTo>
                    <a:pt x="4396" y="19644"/>
                    <a:pt x="0" y="15248"/>
                    <a:pt x="0" y="982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1"/>
            <p:cNvSpPr/>
            <p:nvPr/>
          </p:nvSpPr>
          <p:spPr>
            <a:xfrm>
              <a:off x="1083474" y="6612314"/>
              <a:ext cx="89294" cy="89294"/>
            </a:xfrm>
            <a:custGeom>
              <a:avLst/>
              <a:gdLst/>
              <a:ahLst/>
              <a:cxnLst/>
              <a:rect l="l" t="t" r="r" b="b"/>
              <a:pathLst>
                <a:path w="89293" h="89293" extrusionOk="0">
                  <a:moveTo>
                    <a:pt x="0" y="47532"/>
                  </a:moveTo>
                  <a:cubicBezTo>
                    <a:pt x="0" y="21293"/>
                    <a:pt x="21293" y="0"/>
                    <a:pt x="47532" y="0"/>
                  </a:cubicBezTo>
                  <a:lnTo>
                    <a:pt x="47532" y="0"/>
                  </a:lnTo>
                  <a:cubicBezTo>
                    <a:pt x="73770" y="0"/>
                    <a:pt x="95063" y="21293"/>
                    <a:pt x="95063" y="47532"/>
                  </a:cubicBezTo>
                  <a:lnTo>
                    <a:pt x="95063" y="47532"/>
                  </a:lnTo>
                  <a:cubicBezTo>
                    <a:pt x="95063" y="73770"/>
                    <a:pt x="73770" y="94995"/>
                    <a:pt x="47532" y="94995"/>
                  </a:cubicBezTo>
                  <a:lnTo>
                    <a:pt x="47532" y="94995"/>
                  </a:lnTo>
                  <a:cubicBezTo>
                    <a:pt x="21293" y="95063"/>
                    <a:pt x="0" y="73770"/>
                    <a:pt x="0" y="4753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1"/>
            <p:cNvSpPr/>
            <p:nvPr/>
          </p:nvSpPr>
          <p:spPr>
            <a:xfrm>
              <a:off x="714348" y="6597889"/>
              <a:ext cx="123637" cy="123637"/>
            </a:xfrm>
            <a:custGeom>
              <a:avLst/>
              <a:gdLst/>
              <a:ahLst/>
              <a:cxnLst/>
              <a:rect l="l" t="t" r="r" b="b"/>
              <a:pathLst>
                <a:path w="123637" h="123637" extrusionOk="0">
                  <a:moveTo>
                    <a:pt x="0" y="61956"/>
                  </a:moveTo>
                  <a:cubicBezTo>
                    <a:pt x="0" y="27750"/>
                    <a:pt x="27750" y="0"/>
                    <a:pt x="61956" y="0"/>
                  </a:cubicBezTo>
                  <a:lnTo>
                    <a:pt x="61956" y="0"/>
                  </a:lnTo>
                  <a:cubicBezTo>
                    <a:pt x="96300" y="0"/>
                    <a:pt x="123843" y="27750"/>
                    <a:pt x="123843" y="61956"/>
                  </a:cubicBezTo>
                  <a:lnTo>
                    <a:pt x="123843" y="61956"/>
                  </a:lnTo>
                  <a:cubicBezTo>
                    <a:pt x="123843" y="96162"/>
                    <a:pt x="96231" y="123843"/>
                    <a:pt x="61956" y="123843"/>
                  </a:cubicBezTo>
                  <a:lnTo>
                    <a:pt x="61956" y="123843"/>
                  </a:lnTo>
                  <a:cubicBezTo>
                    <a:pt x="27750" y="123912"/>
                    <a:pt x="0" y="96162"/>
                    <a:pt x="0" y="6195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1"/>
            <p:cNvSpPr/>
            <p:nvPr/>
          </p:nvSpPr>
          <p:spPr>
            <a:xfrm>
              <a:off x="406629" y="6644803"/>
              <a:ext cx="27475" cy="27475"/>
            </a:xfrm>
            <a:custGeom>
              <a:avLst/>
              <a:gdLst/>
              <a:ahLst/>
              <a:cxnLst/>
              <a:rect l="l" t="t" r="r" b="b"/>
              <a:pathLst>
                <a:path w="27474" h="27474" extrusionOk="0">
                  <a:moveTo>
                    <a:pt x="0" y="15043"/>
                  </a:moveTo>
                  <a:cubicBezTo>
                    <a:pt x="0" y="6731"/>
                    <a:pt x="6731" y="0"/>
                    <a:pt x="15043" y="0"/>
                  </a:cubicBezTo>
                  <a:lnTo>
                    <a:pt x="15043" y="0"/>
                  </a:lnTo>
                  <a:cubicBezTo>
                    <a:pt x="23354" y="0"/>
                    <a:pt x="30085" y="6731"/>
                    <a:pt x="30085" y="15043"/>
                  </a:cubicBezTo>
                  <a:lnTo>
                    <a:pt x="30085" y="15043"/>
                  </a:lnTo>
                  <a:cubicBezTo>
                    <a:pt x="30085" y="23354"/>
                    <a:pt x="23354" y="30085"/>
                    <a:pt x="15043" y="30085"/>
                  </a:cubicBezTo>
                  <a:lnTo>
                    <a:pt x="15043" y="30085"/>
                  </a:lnTo>
                  <a:cubicBezTo>
                    <a:pt x="6731" y="30154"/>
                    <a:pt x="0" y="23354"/>
                    <a:pt x="0" y="1504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1"/>
            <p:cNvSpPr/>
            <p:nvPr/>
          </p:nvSpPr>
          <p:spPr>
            <a:xfrm>
              <a:off x="12116169" y="6650573"/>
              <a:ext cx="13737" cy="13737"/>
            </a:xfrm>
            <a:custGeom>
              <a:avLst/>
              <a:gdLst/>
              <a:ahLst/>
              <a:cxnLst/>
              <a:rect l="l" t="t" r="r" b="b"/>
              <a:pathLst>
                <a:path w="13737" h="13737" extrusionOk="0">
                  <a:moveTo>
                    <a:pt x="9341" y="18614"/>
                  </a:moveTo>
                  <a:cubicBezTo>
                    <a:pt x="6869" y="18614"/>
                    <a:pt x="4465" y="17653"/>
                    <a:pt x="2748" y="15936"/>
                  </a:cubicBezTo>
                  <a:cubicBezTo>
                    <a:pt x="1030" y="14150"/>
                    <a:pt x="0" y="11745"/>
                    <a:pt x="0" y="9341"/>
                  </a:cubicBezTo>
                  <a:cubicBezTo>
                    <a:pt x="0" y="6869"/>
                    <a:pt x="1030" y="4464"/>
                    <a:pt x="2748" y="2747"/>
                  </a:cubicBezTo>
                  <a:cubicBezTo>
                    <a:pt x="4465" y="1030"/>
                    <a:pt x="6869" y="0"/>
                    <a:pt x="9341" y="0"/>
                  </a:cubicBezTo>
                  <a:cubicBezTo>
                    <a:pt x="11815" y="0"/>
                    <a:pt x="14219" y="1030"/>
                    <a:pt x="15936" y="2747"/>
                  </a:cubicBezTo>
                  <a:cubicBezTo>
                    <a:pt x="17653" y="4464"/>
                    <a:pt x="18684" y="6869"/>
                    <a:pt x="18684" y="9341"/>
                  </a:cubicBezTo>
                  <a:cubicBezTo>
                    <a:pt x="18684" y="11814"/>
                    <a:pt x="17722" y="14218"/>
                    <a:pt x="15936" y="15936"/>
                  </a:cubicBezTo>
                  <a:cubicBezTo>
                    <a:pt x="14150" y="17653"/>
                    <a:pt x="11746" y="18614"/>
                    <a:pt x="9341" y="1861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1"/>
            <p:cNvSpPr/>
            <p:nvPr/>
          </p:nvSpPr>
          <p:spPr>
            <a:xfrm>
              <a:off x="26239" y="6188032"/>
              <a:ext cx="75556" cy="75556"/>
            </a:xfrm>
            <a:custGeom>
              <a:avLst/>
              <a:gdLst/>
              <a:ahLst/>
              <a:cxnLst/>
              <a:rect l="l" t="t" r="r" b="b"/>
              <a:pathLst>
                <a:path w="75556" h="75556" extrusionOk="0">
                  <a:moveTo>
                    <a:pt x="40732" y="81463"/>
                  </a:moveTo>
                  <a:cubicBezTo>
                    <a:pt x="30085" y="81463"/>
                    <a:pt x="19576" y="77136"/>
                    <a:pt x="11952" y="69580"/>
                  </a:cubicBezTo>
                  <a:cubicBezTo>
                    <a:pt x="4327" y="62025"/>
                    <a:pt x="0" y="51447"/>
                    <a:pt x="0" y="40732"/>
                  </a:cubicBezTo>
                  <a:cubicBezTo>
                    <a:pt x="0" y="29948"/>
                    <a:pt x="4327" y="19576"/>
                    <a:pt x="11952" y="11952"/>
                  </a:cubicBezTo>
                  <a:cubicBezTo>
                    <a:pt x="19507" y="4396"/>
                    <a:pt x="30016" y="0"/>
                    <a:pt x="40732" y="0"/>
                  </a:cubicBezTo>
                  <a:cubicBezTo>
                    <a:pt x="51515" y="0"/>
                    <a:pt x="62025" y="4396"/>
                    <a:pt x="69580" y="11952"/>
                  </a:cubicBezTo>
                  <a:cubicBezTo>
                    <a:pt x="77136" y="19507"/>
                    <a:pt x="81463" y="29948"/>
                    <a:pt x="81463" y="40732"/>
                  </a:cubicBezTo>
                  <a:cubicBezTo>
                    <a:pt x="81463" y="51447"/>
                    <a:pt x="77136" y="62025"/>
                    <a:pt x="69580" y="69580"/>
                  </a:cubicBezTo>
                  <a:cubicBezTo>
                    <a:pt x="61956" y="77136"/>
                    <a:pt x="51515" y="81463"/>
                    <a:pt x="40732" y="8146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1"/>
            <p:cNvSpPr/>
            <p:nvPr/>
          </p:nvSpPr>
          <p:spPr>
            <a:xfrm>
              <a:off x="11718950" y="6176905"/>
              <a:ext cx="103031" cy="103031"/>
            </a:xfrm>
            <a:custGeom>
              <a:avLst/>
              <a:gdLst/>
              <a:ahLst/>
              <a:cxnLst/>
              <a:rect l="l" t="t" r="r" b="b"/>
              <a:pathLst>
                <a:path w="103030" h="103030" extrusionOk="0">
                  <a:moveTo>
                    <a:pt x="0" y="51859"/>
                  </a:moveTo>
                  <a:cubicBezTo>
                    <a:pt x="0" y="23285"/>
                    <a:pt x="23285" y="0"/>
                    <a:pt x="51927" y="0"/>
                  </a:cubicBezTo>
                  <a:lnTo>
                    <a:pt x="51927" y="0"/>
                  </a:lnTo>
                  <a:cubicBezTo>
                    <a:pt x="80501" y="0"/>
                    <a:pt x="103649" y="23216"/>
                    <a:pt x="103649" y="51859"/>
                  </a:cubicBezTo>
                  <a:lnTo>
                    <a:pt x="103649" y="51859"/>
                  </a:lnTo>
                  <a:cubicBezTo>
                    <a:pt x="103649" y="80433"/>
                    <a:pt x="80570" y="103649"/>
                    <a:pt x="51927" y="103649"/>
                  </a:cubicBezTo>
                  <a:lnTo>
                    <a:pt x="51927" y="103649"/>
                  </a:lnTo>
                  <a:cubicBezTo>
                    <a:pt x="23285" y="103649"/>
                    <a:pt x="0" y="80502"/>
                    <a:pt x="0" y="5185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1"/>
            <p:cNvSpPr/>
            <p:nvPr/>
          </p:nvSpPr>
          <p:spPr>
            <a:xfrm>
              <a:off x="11374965" y="6187551"/>
              <a:ext cx="82425" cy="82425"/>
            </a:xfrm>
            <a:custGeom>
              <a:avLst/>
              <a:gdLst/>
              <a:ahLst/>
              <a:cxnLst/>
              <a:rect l="l" t="t" r="r" b="b"/>
              <a:pathLst>
                <a:path w="82424" h="82424" extrusionOk="0">
                  <a:moveTo>
                    <a:pt x="0" y="41212"/>
                  </a:moveTo>
                  <a:cubicBezTo>
                    <a:pt x="0" y="18477"/>
                    <a:pt x="18476" y="0"/>
                    <a:pt x="41212" y="0"/>
                  </a:cubicBezTo>
                  <a:lnTo>
                    <a:pt x="41212" y="0"/>
                  </a:lnTo>
                  <a:cubicBezTo>
                    <a:pt x="63947" y="0"/>
                    <a:pt x="82425" y="18477"/>
                    <a:pt x="82425" y="41212"/>
                  </a:cubicBezTo>
                  <a:lnTo>
                    <a:pt x="82425" y="41212"/>
                  </a:lnTo>
                  <a:cubicBezTo>
                    <a:pt x="82425" y="63948"/>
                    <a:pt x="63947" y="82425"/>
                    <a:pt x="41212" y="82425"/>
                  </a:cubicBezTo>
                  <a:lnTo>
                    <a:pt x="41212" y="82425"/>
                  </a:lnTo>
                  <a:cubicBezTo>
                    <a:pt x="18476" y="82425"/>
                    <a:pt x="0" y="63948"/>
                    <a:pt x="0" y="4121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1"/>
            <p:cNvSpPr/>
            <p:nvPr/>
          </p:nvSpPr>
          <p:spPr>
            <a:xfrm>
              <a:off x="11007624" y="6174913"/>
              <a:ext cx="103031" cy="103031"/>
            </a:xfrm>
            <a:custGeom>
              <a:avLst/>
              <a:gdLst/>
              <a:ahLst/>
              <a:cxnLst/>
              <a:rect l="l" t="t" r="r" b="b"/>
              <a:pathLst>
                <a:path w="103030" h="103030" extrusionOk="0">
                  <a:moveTo>
                    <a:pt x="0" y="53851"/>
                  </a:moveTo>
                  <a:cubicBezTo>
                    <a:pt x="0" y="24109"/>
                    <a:pt x="24109" y="0"/>
                    <a:pt x="53851" y="0"/>
                  </a:cubicBezTo>
                  <a:lnTo>
                    <a:pt x="53851" y="0"/>
                  </a:lnTo>
                  <a:cubicBezTo>
                    <a:pt x="83593" y="0"/>
                    <a:pt x="107702" y="24109"/>
                    <a:pt x="107702" y="53851"/>
                  </a:cubicBezTo>
                  <a:lnTo>
                    <a:pt x="107702" y="53851"/>
                  </a:lnTo>
                  <a:cubicBezTo>
                    <a:pt x="107702" y="83592"/>
                    <a:pt x="83593" y="107702"/>
                    <a:pt x="53851" y="107702"/>
                  </a:cubicBezTo>
                  <a:lnTo>
                    <a:pt x="53851" y="107702"/>
                  </a:lnTo>
                  <a:cubicBezTo>
                    <a:pt x="24109" y="107702"/>
                    <a:pt x="0" y="83592"/>
                    <a:pt x="0" y="5385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1"/>
            <p:cNvSpPr/>
            <p:nvPr/>
          </p:nvSpPr>
          <p:spPr>
            <a:xfrm>
              <a:off x="10680466" y="6202319"/>
              <a:ext cx="48081" cy="48081"/>
            </a:xfrm>
            <a:custGeom>
              <a:avLst/>
              <a:gdLst/>
              <a:ahLst/>
              <a:cxnLst/>
              <a:rect l="l" t="t" r="r" b="b"/>
              <a:pathLst>
                <a:path w="48081" h="48081" extrusionOk="0">
                  <a:moveTo>
                    <a:pt x="0" y="26444"/>
                  </a:moveTo>
                  <a:cubicBezTo>
                    <a:pt x="0" y="11814"/>
                    <a:pt x="11884" y="0"/>
                    <a:pt x="26445" y="0"/>
                  </a:cubicBezTo>
                  <a:lnTo>
                    <a:pt x="26445" y="0"/>
                  </a:lnTo>
                  <a:cubicBezTo>
                    <a:pt x="41076" y="0"/>
                    <a:pt x="52890" y="11883"/>
                    <a:pt x="52890" y="26444"/>
                  </a:cubicBezTo>
                  <a:lnTo>
                    <a:pt x="52890" y="26444"/>
                  </a:lnTo>
                  <a:cubicBezTo>
                    <a:pt x="52890" y="41075"/>
                    <a:pt x="41007" y="52889"/>
                    <a:pt x="26445" y="52889"/>
                  </a:cubicBezTo>
                  <a:lnTo>
                    <a:pt x="26445" y="52889"/>
                  </a:lnTo>
                  <a:cubicBezTo>
                    <a:pt x="11815" y="52889"/>
                    <a:pt x="0" y="41075"/>
                    <a:pt x="0" y="2644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1"/>
            <p:cNvSpPr/>
            <p:nvPr/>
          </p:nvSpPr>
          <p:spPr>
            <a:xfrm>
              <a:off x="10312715" y="6189268"/>
              <a:ext cx="75556" cy="75556"/>
            </a:xfrm>
            <a:custGeom>
              <a:avLst/>
              <a:gdLst/>
              <a:ahLst/>
              <a:cxnLst/>
              <a:rect l="l" t="t" r="r" b="b"/>
              <a:pathLst>
                <a:path w="75556" h="75556" extrusionOk="0">
                  <a:moveTo>
                    <a:pt x="0" y="39495"/>
                  </a:moveTo>
                  <a:cubicBezTo>
                    <a:pt x="0" y="17721"/>
                    <a:pt x="17652" y="0"/>
                    <a:pt x="39495" y="0"/>
                  </a:cubicBezTo>
                  <a:lnTo>
                    <a:pt x="39495" y="0"/>
                  </a:lnTo>
                  <a:cubicBezTo>
                    <a:pt x="61269" y="0"/>
                    <a:pt x="78990" y="17653"/>
                    <a:pt x="78990" y="39495"/>
                  </a:cubicBezTo>
                  <a:lnTo>
                    <a:pt x="78990" y="39495"/>
                  </a:lnTo>
                  <a:cubicBezTo>
                    <a:pt x="78990" y="61269"/>
                    <a:pt x="61337" y="78990"/>
                    <a:pt x="39495" y="78990"/>
                  </a:cubicBezTo>
                  <a:lnTo>
                    <a:pt x="39495" y="78990"/>
                  </a:lnTo>
                  <a:cubicBezTo>
                    <a:pt x="17652" y="78990"/>
                    <a:pt x="0" y="61269"/>
                    <a:pt x="0" y="3949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1"/>
            <p:cNvSpPr/>
            <p:nvPr/>
          </p:nvSpPr>
          <p:spPr>
            <a:xfrm>
              <a:off x="9983153" y="6214477"/>
              <a:ext cx="27475" cy="27475"/>
            </a:xfrm>
            <a:custGeom>
              <a:avLst/>
              <a:gdLst/>
              <a:ahLst/>
              <a:cxnLst/>
              <a:rect l="l" t="t" r="r" b="b"/>
              <a:pathLst>
                <a:path w="27474" h="27474" extrusionOk="0">
                  <a:moveTo>
                    <a:pt x="0" y="14287"/>
                  </a:moveTo>
                  <a:cubicBezTo>
                    <a:pt x="0" y="6388"/>
                    <a:pt x="6387" y="0"/>
                    <a:pt x="14287" y="0"/>
                  </a:cubicBezTo>
                  <a:lnTo>
                    <a:pt x="14287" y="0"/>
                  </a:lnTo>
                  <a:cubicBezTo>
                    <a:pt x="22186" y="0"/>
                    <a:pt x="28573" y="6388"/>
                    <a:pt x="28573" y="14287"/>
                  </a:cubicBezTo>
                  <a:lnTo>
                    <a:pt x="28573" y="14287"/>
                  </a:lnTo>
                  <a:cubicBezTo>
                    <a:pt x="28573" y="22186"/>
                    <a:pt x="22186" y="28574"/>
                    <a:pt x="14287" y="28574"/>
                  </a:cubicBezTo>
                  <a:lnTo>
                    <a:pt x="14287" y="28574"/>
                  </a:lnTo>
                  <a:cubicBezTo>
                    <a:pt x="6387" y="28642"/>
                    <a:pt x="0" y="22186"/>
                    <a:pt x="0" y="1428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a:off x="9593489" y="6179377"/>
              <a:ext cx="96162" cy="96162"/>
            </a:xfrm>
            <a:custGeom>
              <a:avLst/>
              <a:gdLst/>
              <a:ahLst/>
              <a:cxnLst/>
              <a:rect l="l" t="t" r="r" b="b"/>
              <a:pathLst>
                <a:path w="96162" h="96162" extrusionOk="0">
                  <a:moveTo>
                    <a:pt x="0" y="49386"/>
                  </a:moveTo>
                  <a:cubicBezTo>
                    <a:pt x="0" y="22118"/>
                    <a:pt x="22118" y="0"/>
                    <a:pt x="49387" y="0"/>
                  </a:cubicBezTo>
                  <a:lnTo>
                    <a:pt x="49387" y="0"/>
                  </a:lnTo>
                  <a:cubicBezTo>
                    <a:pt x="76655" y="0"/>
                    <a:pt x="98772" y="22118"/>
                    <a:pt x="98772" y="49386"/>
                  </a:cubicBezTo>
                  <a:lnTo>
                    <a:pt x="98772" y="49386"/>
                  </a:lnTo>
                  <a:cubicBezTo>
                    <a:pt x="98772" y="76655"/>
                    <a:pt x="76655" y="98772"/>
                    <a:pt x="49387" y="98772"/>
                  </a:cubicBezTo>
                  <a:lnTo>
                    <a:pt x="49387" y="98772"/>
                  </a:lnTo>
                  <a:cubicBezTo>
                    <a:pt x="22118" y="98772"/>
                    <a:pt x="0" y="76655"/>
                    <a:pt x="0" y="4938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9226012" y="6166602"/>
              <a:ext cx="123637" cy="123637"/>
            </a:xfrm>
            <a:custGeom>
              <a:avLst/>
              <a:gdLst/>
              <a:ahLst/>
              <a:cxnLst/>
              <a:rect l="l" t="t" r="r" b="b"/>
              <a:pathLst>
                <a:path w="123637" h="123637" extrusionOk="0">
                  <a:moveTo>
                    <a:pt x="0" y="62162"/>
                  </a:moveTo>
                  <a:cubicBezTo>
                    <a:pt x="0" y="27818"/>
                    <a:pt x="27819" y="0"/>
                    <a:pt x="62162" y="0"/>
                  </a:cubicBezTo>
                  <a:lnTo>
                    <a:pt x="62162" y="0"/>
                  </a:lnTo>
                  <a:cubicBezTo>
                    <a:pt x="96506" y="0"/>
                    <a:pt x="124325" y="27887"/>
                    <a:pt x="124325" y="62162"/>
                  </a:cubicBezTo>
                  <a:lnTo>
                    <a:pt x="124325" y="62162"/>
                  </a:lnTo>
                  <a:cubicBezTo>
                    <a:pt x="124325" y="96506"/>
                    <a:pt x="96506" y="124324"/>
                    <a:pt x="62162" y="124324"/>
                  </a:cubicBezTo>
                  <a:lnTo>
                    <a:pt x="62162" y="124324"/>
                  </a:lnTo>
                  <a:cubicBezTo>
                    <a:pt x="27819" y="124324"/>
                    <a:pt x="0" y="96506"/>
                    <a:pt x="0" y="6216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8892261" y="6187482"/>
              <a:ext cx="82425" cy="82425"/>
            </a:xfrm>
            <a:custGeom>
              <a:avLst/>
              <a:gdLst/>
              <a:ahLst/>
              <a:cxnLst/>
              <a:rect l="l" t="t" r="r" b="b"/>
              <a:pathLst>
                <a:path w="82424" h="82424" extrusionOk="0">
                  <a:moveTo>
                    <a:pt x="0" y="41281"/>
                  </a:moveTo>
                  <a:cubicBezTo>
                    <a:pt x="0" y="18477"/>
                    <a:pt x="18409" y="0"/>
                    <a:pt x="41281" y="0"/>
                  </a:cubicBezTo>
                  <a:lnTo>
                    <a:pt x="41281" y="0"/>
                  </a:lnTo>
                  <a:cubicBezTo>
                    <a:pt x="64086" y="0"/>
                    <a:pt x="82562" y="18477"/>
                    <a:pt x="82562" y="41281"/>
                  </a:cubicBezTo>
                  <a:lnTo>
                    <a:pt x="82562" y="41281"/>
                  </a:lnTo>
                  <a:cubicBezTo>
                    <a:pt x="82562" y="64085"/>
                    <a:pt x="64086" y="82562"/>
                    <a:pt x="41281" y="82562"/>
                  </a:cubicBezTo>
                  <a:lnTo>
                    <a:pt x="41281" y="82562"/>
                  </a:lnTo>
                  <a:cubicBezTo>
                    <a:pt x="18477" y="82562"/>
                    <a:pt x="0" y="64085"/>
                    <a:pt x="0" y="4128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p:nvPr/>
          </p:nvSpPr>
          <p:spPr>
            <a:xfrm>
              <a:off x="8531515" y="6181438"/>
              <a:ext cx="89294" cy="89294"/>
            </a:xfrm>
            <a:custGeom>
              <a:avLst/>
              <a:gdLst/>
              <a:ahLst/>
              <a:cxnLst/>
              <a:rect l="l" t="t" r="r" b="b"/>
              <a:pathLst>
                <a:path w="89293" h="89293" extrusionOk="0">
                  <a:moveTo>
                    <a:pt x="0" y="47326"/>
                  </a:moveTo>
                  <a:cubicBezTo>
                    <a:pt x="0" y="21225"/>
                    <a:pt x="21225" y="0"/>
                    <a:pt x="47326" y="0"/>
                  </a:cubicBezTo>
                  <a:lnTo>
                    <a:pt x="47326" y="0"/>
                  </a:lnTo>
                  <a:cubicBezTo>
                    <a:pt x="73427" y="0"/>
                    <a:pt x="94651" y="21225"/>
                    <a:pt x="94651" y="47326"/>
                  </a:cubicBezTo>
                  <a:lnTo>
                    <a:pt x="94651" y="47326"/>
                  </a:lnTo>
                  <a:cubicBezTo>
                    <a:pt x="94651" y="73427"/>
                    <a:pt x="73427" y="94651"/>
                    <a:pt x="47326" y="94651"/>
                  </a:cubicBezTo>
                  <a:lnTo>
                    <a:pt x="47326" y="94651"/>
                  </a:lnTo>
                  <a:cubicBezTo>
                    <a:pt x="21225" y="94651"/>
                    <a:pt x="0" y="73496"/>
                    <a:pt x="0" y="4732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
            <p:cNvSpPr/>
            <p:nvPr/>
          </p:nvSpPr>
          <p:spPr>
            <a:xfrm>
              <a:off x="8181965" y="6186589"/>
              <a:ext cx="82425" cy="82425"/>
            </a:xfrm>
            <a:custGeom>
              <a:avLst/>
              <a:gdLst/>
              <a:ahLst/>
              <a:cxnLst/>
              <a:rect l="l" t="t" r="r" b="b"/>
              <a:pathLst>
                <a:path w="82424" h="82424" extrusionOk="0">
                  <a:moveTo>
                    <a:pt x="0" y="42174"/>
                  </a:moveTo>
                  <a:cubicBezTo>
                    <a:pt x="0" y="18889"/>
                    <a:pt x="18889" y="0"/>
                    <a:pt x="42174" y="0"/>
                  </a:cubicBezTo>
                  <a:lnTo>
                    <a:pt x="42174" y="0"/>
                  </a:lnTo>
                  <a:cubicBezTo>
                    <a:pt x="65459" y="0"/>
                    <a:pt x="84348" y="18889"/>
                    <a:pt x="84348" y="42174"/>
                  </a:cubicBezTo>
                  <a:lnTo>
                    <a:pt x="84348" y="42174"/>
                  </a:lnTo>
                  <a:cubicBezTo>
                    <a:pt x="84348" y="65459"/>
                    <a:pt x="65459" y="84348"/>
                    <a:pt x="42174" y="84348"/>
                  </a:cubicBezTo>
                  <a:lnTo>
                    <a:pt x="42174" y="84348"/>
                  </a:lnTo>
                  <a:cubicBezTo>
                    <a:pt x="18889" y="84348"/>
                    <a:pt x="0" y="65459"/>
                    <a:pt x="0" y="4217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
            <p:cNvSpPr/>
            <p:nvPr/>
          </p:nvSpPr>
          <p:spPr>
            <a:xfrm>
              <a:off x="7820189" y="6179377"/>
              <a:ext cx="96162" cy="96162"/>
            </a:xfrm>
            <a:custGeom>
              <a:avLst/>
              <a:gdLst/>
              <a:ahLst/>
              <a:cxnLst/>
              <a:rect l="l" t="t" r="r" b="b"/>
              <a:pathLst>
                <a:path w="96162" h="96162" extrusionOk="0">
                  <a:moveTo>
                    <a:pt x="0" y="49386"/>
                  </a:moveTo>
                  <a:cubicBezTo>
                    <a:pt x="0" y="22118"/>
                    <a:pt x="22048" y="0"/>
                    <a:pt x="49386" y="0"/>
                  </a:cubicBezTo>
                  <a:lnTo>
                    <a:pt x="49386" y="0"/>
                  </a:lnTo>
                  <a:cubicBezTo>
                    <a:pt x="76655" y="0"/>
                    <a:pt x="98772" y="22118"/>
                    <a:pt x="98772" y="49386"/>
                  </a:cubicBezTo>
                  <a:lnTo>
                    <a:pt x="98772" y="49386"/>
                  </a:lnTo>
                  <a:cubicBezTo>
                    <a:pt x="98772" y="76655"/>
                    <a:pt x="76655" y="98772"/>
                    <a:pt x="49386" y="98772"/>
                  </a:cubicBezTo>
                  <a:lnTo>
                    <a:pt x="49386" y="98772"/>
                  </a:lnTo>
                  <a:cubicBezTo>
                    <a:pt x="22048" y="98772"/>
                    <a:pt x="0" y="76655"/>
                    <a:pt x="0" y="4938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p:nvPr/>
          </p:nvSpPr>
          <p:spPr>
            <a:xfrm>
              <a:off x="7460199" y="6174089"/>
              <a:ext cx="103031" cy="103031"/>
            </a:xfrm>
            <a:custGeom>
              <a:avLst/>
              <a:gdLst/>
              <a:ahLst/>
              <a:cxnLst/>
              <a:rect l="l" t="t" r="r" b="b"/>
              <a:pathLst>
                <a:path w="103030" h="103030" extrusionOk="0">
                  <a:moveTo>
                    <a:pt x="0" y="54675"/>
                  </a:moveTo>
                  <a:cubicBezTo>
                    <a:pt x="0" y="24521"/>
                    <a:pt x="24453" y="0"/>
                    <a:pt x="54675" y="0"/>
                  </a:cubicBezTo>
                  <a:lnTo>
                    <a:pt x="54675" y="0"/>
                  </a:lnTo>
                  <a:cubicBezTo>
                    <a:pt x="84829" y="0"/>
                    <a:pt x="109351" y="24521"/>
                    <a:pt x="109351" y="54675"/>
                  </a:cubicBezTo>
                  <a:lnTo>
                    <a:pt x="109351" y="54675"/>
                  </a:lnTo>
                  <a:cubicBezTo>
                    <a:pt x="109351" y="84829"/>
                    <a:pt x="84897" y="109350"/>
                    <a:pt x="54675" y="109350"/>
                  </a:cubicBezTo>
                  <a:lnTo>
                    <a:pt x="54675" y="109350"/>
                  </a:lnTo>
                  <a:cubicBezTo>
                    <a:pt x="24522" y="109350"/>
                    <a:pt x="0" y="84829"/>
                    <a:pt x="0" y="5467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
            <p:cNvSpPr/>
            <p:nvPr/>
          </p:nvSpPr>
          <p:spPr>
            <a:xfrm>
              <a:off x="7103849" y="6172440"/>
              <a:ext cx="109900" cy="109900"/>
            </a:xfrm>
            <a:custGeom>
              <a:avLst/>
              <a:gdLst/>
              <a:ahLst/>
              <a:cxnLst/>
              <a:rect l="l" t="t" r="r" b="b"/>
              <a:pathLst>
                <a:path w="109899" h="109899" extrusionOk="0">
                  <a:moveTo>
                    <a:pt x="0" y="56324"/>
                  </a:moveTo>
                  <a:cubicBezTo>
                    <a:pt x="0" y="25277"/>
                    <a:pt x="25209" y="0"/>
                    <a:pt x="56392" y="0"/>
                  </a:cubicBezTo>
                  <a:lnTo>
                    <a:pt x="56392" y="0"/>
                  </a:lnTo>
                  <a:cubicBezTo>
                    <a:pt x="87508" y="0"/>
                    <a:pt x="112579" y="25209"/>
                    <a:pt x="112579" y="56324"/>
                  </a:cubicBezTo>
                  <a:lnTo>
                    <a:pt x="112579" y="56324"/>
                  </a:lnTo>
                  <a:cubicBezTo>
                    <a:pt x="112579" y="87371"/>
                    <a:pt x="87439" y="112647"/>
                    <a:pt x="56392" y="112647"/>
                  </a:cubicBezTo>
                  <a:lnTo>
                    <a:pt x="56392" y="112647"/>
                  </a:lnTo>
                  <a:cubicBezTo>
                    <a:pt x="25277" y="112647"/>
                    <a:pt x="0" y="87439"/>
                    <a:pt x="0" y="5632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
            <p:cNvSpPr/>
            <p:nvPr/>
          </p:nvSpPr>
          <p:spPr>
            <a:xfrm>
              <a:off x="6768724" y="6191879"/>
              <a:ext cx="68687" cy="68687"/>
            </a:xfrm>
            <a:custGeom>
              <a:avLst/>
              <a:gdLst/>
              <a:ahLst/>
              <a:cxnLst/>
              <a:rect l="l" t="t" r="r" b="b"/>
              <a:pathLst>
                <a:path w="68687" h="68687" extrusionOk="0">
                  <a:moveTo>
                    <a:pt x="0" y="36885"/>
                  </a:moveTo>
                  <a:cubicBezTo>
                    <a:pt x="0" y="16554"/>
                    <a:pt x="16553" y="0"/>
                    <a:pt x="36885" y="0"/>
                  </a:cubicBezTo>
                  <a:lnTo>
                    <a:pt x="36885" y="0"/>
                  </a:lnTo>
                  <a:cubicBezTo>
                    <a:pt x="57217" y="0"/>
                    <a:pt x="73770" y="16554"/>
                    <a:pt x="73770" y="36885"/>
                  </a:cubicBezTo>
                  <a:lnTo>
                    <a:pt x="73770" y="36885"/>
                  </a:lnTo>
                  <a:cubicBezTo>
                    <a:pt x="73770" y="57217"/>
                    <a:pt x="57217" y="73770"/>
                    <a:pt x="36885" y="73770"/>
                  </a:cubicBezTo>
                  <a:lnTo>
                    <a:pt x="36885" y="73770"/>
                  </a:lnTo>
                  <a:cubicBezTo>
                    <a:pt x="16485" y="73770"/>
                    <a:pt x="0" y="57217"/>
                    <a:pt x="0" y="3688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
            <p:cNvSpPr/>
            <p:nvPr/>
          </p:nvSpPr>
          <p:spPr>
            <a:xfrm>
              <a:off x="6443695" y="6221620"/>
              <a:ext cx="13737" cy="13737"/>
            </a:xfrm>
            <a:custGeom>
              <a:avLst/>
              <a:gdLst/>
              <a:ahLst/>
              <a:cxnLst/>
              <a:rect l="l" t="t" r="r" b="b"/>
              <a:pathLst>
                <a:path w="13737" h="13737" extrusionOk="0">
                  <a:moveTo>
                    <a:pt x="0" y="7143"/>
                  </a:moveTo>
                  <a:cubicBezTo>
                    <a:pt x="0" y="3160"/>
                    <a:pt x="3229" y="0"/>
                    <a:pt x="7143" y="0"/>
                  </a:cubicBezTo>
                  <a:lnTo>
                    <a:pt x="7143" y="0"/>
                  </a:lnTo>
                  <a:cubicBezTo>
                    <a:pt x="11127" y="0"/>
                    <a:pt x="14287" y="3228"/>
                    <a:pt x="14287" y="7143"/>
                  </a:cubicBezTo>
                  <a:lnTo>
                    <a:pt x="14287" y="7143"/>
                  </a:lnTo>
                  <a:cubicBezTo>
                    <a:pt x="14287" y="11127"/>
                    <a:pt x="11059" y="14287"/>
                    <a:pt x="7143" y="14287"/>
                  </a:cubicBezTo>
                  <a:lnTo>
                    <a:pt x="7143" y="14287"/>
                  </a:lnTo>
                  <a:cubicBezTo>
                    <a:pt x="3229" y="14287"/>
                    <a:pt x="0" y="11127"/>
                    <a:pt x="0" y="714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
            <p:cNvSpPr/>
            <p:nvPr/>
          </p:nvSpPr>
          <p:spPr>
            <a:xfrm>
              <a:off x="6078485" y="6210905"/>
              <a:ext cx="34344" cy="34344"/>
            </a:xfrm>
            <a:custGeom>
              <a:avLst/>
              <a:gdLst/>
              <a:ahLst/>
              <a:cxnLst/>
              <a:rect l="l" t="t" r="r" b="b"/>
              <a:pathLst>
                <a:path w="34343" h="34343" extrusionOk="0">
                  <a:moveTo>
                    <a:pt x="0" y="17859"/>
                  </a:moveTo>
                  <a:cubicBezTo>
                    <a:pt x="0" y="8036"/>
                    <a:pt x="7968" y="0"/>
                    <a:pt x="17859" y="0"/>
                  </a:cubicBezTo>
                  <a:lnTo>
                    <a:pt x="17859" y="0"/>
                  </a:lnTo>
                  <a:cubicBezTo>
                    <a:pt x="27681" y="0"/>
                    <a:pt x="35717" y="7968"/>
                    <a:pt x="35717" y="17859"/>
                  </a:cubicBezTo>
                  <a:lnTo>
                    <a:pt x="35717" y="17859"/>
                  </a:lnTo>
                  <a:cubicBezTo>
                    <a:pt x="35717" y="27681"/>
                    <a:pt x="27750" y="35649"/>
                    <a:pt x="17859" y="35649"/>
                  </a:cubicBezTo>
                  <a:lnTo>
                    <a:pt x="17859" y="35649"/>
                  </a:lnTo>
                  <a:cubicBezTo>
                    <a:pt x="7968" y="35717"/>
                    <a:pt x="0" y="27681"/>
                    <a:pt x="0" y="1785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1"/>
            <p:cNvSpPr/>
            <p:nvPr/>
          </p:nvSpPr>
          <p:spPr>
            <a:xfrm>
              <a:off x="5697614" y="6184804"/>
              <a:ext cx="82425" cy="82425"/>
            </a:xfrm>
            <a:custGeom>
              <a:avLst/>
              <a:gdLst/>
              <a:ahLst/>
              <a:cxnLst/>
              <a:rect l="l" t="t" r="r" b="b"/>
              <a:pathLst>
                <a:path w="82424" h="82424" extrusionOk="0">
                  <a:moveTo>
                    <a:pt x="0" y="43960"/>
                  </a:moveTo>
                  <a:cubicBezTo>
                    <a:pt x="0" y="19644"/>
                    <a:pt x="19713" y="0"/>
                    <a:pt x="43960" y="0"/>
                  </a:cubicBezTo>
                  <a:lnTo>
                    <a:pt x="43960" y="0"/>
                  </a:lnTo>
                  <a:cubicBezTo>
                    <a:pt x="68206" y="0"/>
                    <a:pt x="87920" y="19713"/>
                    <a:pt x="87920" y="43960"/>
                  </a:cubicBezTo>
                  <a:lnTo>
                    <a:pt x="87920" y="43960"/>
                  </a:lnTo>
                  <a:cubicBezTo>
                    <a:pt x="87920" y="68206"/>
                    <a:pt x="68206" y="87920"/>
                    <a:pt x="43960" y="87920"/>
                  </a:cubicBezTo>
                  <a:lnTo>
                    <a:pt x="43960" y="87920"/>
                  </a:lnTo>
                  <a:cubicBezTo>
                    <a:pt x="19713" y="87920"/>
                    <a:pt x="0" y="68206"/>
                    <a:pt x="0" y="4396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1"/>
            <p:cNvSpPr/>
            <p:nvPr/>
          </p:nvSpPr>
          <p:spPr>
            <a:xfrm>
              <a:off x="5372173" y="6214064"/>
              <a:ext cx="27475" cy="27475"/>
            </a:xfrm>
            <a:custGeom>
              <a:avLst/>
              <a:gdLst/>
              <a:ahLst/>
              <a:cxnLst/>
              <a:rect l="l" t="t" r="r" b="b"/>
              <a:pathLst>
                <a:path w="27474" h="27474" extrusionOk="0">
                  <a:moveTo>
                    <a:pt x="0" y="14699"/>
                  </a:moveTo>
                  <a:cubicBezTo>
                    <a:pt x="0" y="6594"/>
                    <a:pt x="6594" y="0"/>
                    <a:pt x="14768" y="0"/>
                  </a:cubicBezTo>
                  <a:lnTo>
                    <a:pt x="14768" y="0"/>
                  </a:lnTo>
                  <a:cubicBezTo>
                    <a:pt x="22873" y="0"/>
                    <a:pt x="29467" y="6594"/>
                    <a:pt x="29467" y="14699"/>
                  </a:cubicBezTo>
                  <a:lnTo>
                    <a:pt x="29467" y="14699"/>
                  </a:lnTo>
                  <a:cubicBezTo>
                    <a:pt x="29467" y="22804"/>
                    <a:pt x="22873" y="29398"/>
                    <a:pt x="14768" y="29398"/>
                  </a:cubicBezTo>
                  <a:lnTo>
                    <a:pt x="14768" y="29398"/>
                  </a:lnTo>
                  <a:cubicBezTo>
                    <a:pt x="6594" y="29398"/>
                    <a:pt x="0" y="22804"/>
                    <a:pt x="0" y="1469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1"/>
            <p:cNvSpPr/>
            <p:nvPr/>
          </p:nvSpPr>
          <p:spPr>
            <a:xfrm>
              <a:off x="5012183" y="6208638"/>
              <a:ext cx="34344" cy="34344"/>
            </a:xfrm>
            <a:custGeom>
              <a:avLst/>
              <a:gdLst/>
              <a:ahLst/>
              <a:cxnLst/>
              <a:rect l="l" t="t" r="r" b="b"/>
              <a:pathLst>
                <a:path w="34343" h="34343" extrusionOk="0">
                  <a:moveTo>
                    <a:pt x="0" y="20125"/>
                  </a:moveTo>
                  <a:cubicBezTo>
                    <a:pt x="0" y="8998"/>
                    <a:pt x="8998" y="0"/>
                    <a:pt x="20125" y="0"/>
                  </a:cubicBezTo>
                  <a:lnTo>
                    <a:pt x="20125" y="0"/>
                  </a:lnTo>
                  <a:cubicBezTo>
                    <a:pt x="31253" y="0"/>
                    <a:pt x="40251" y="8998"/>
                    <a:pt x="40251" y="20125"/>
                  </a:cubicBezTo>
                  <a:lnTo>
                    <a:pt x="40251" y="20125"/>
                  </a:lnTo>
                  <a:cubicBezTo>
                    <a:pt x="40251" y="31253"/>
                    <a:pt x="31253" y="40251"/>
                    <a:pt x="20125" y="40251"/>
                  </a:cubicBezTo>
                  <a:lnTo>
                    <a:pt x="20125" y="40251"/>
                  </a:lnTo>
                  <a:cubicBezTo>
                    <a:pt x="8998" y="40251"/>
                    <a:pt x="0" y="31253"/>
                    <a:pt x="0" y="2012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1"/>
            <p:cNvSpPr/>
            <p:nvPr/>
          </p:nvSpPr>
          <p:spPr>
            <a:xfrm>
              <a:off x="4626160" y="6177317"/>
              <a:ext cx="96162" cy="96162"/>
            </a:xfrm>
            <a:custGeom>
              <a:avLst/>
              <a:gdLst/>
              <a:ahLst/>
              <a:cxnLst/>
              <a:rect l="l" t="t" r="r" b="b"/>
              <a:pathLst>
                <a:path w="96162" h="96162" extrusionOk="0">
                  <a:moveTo>
                    <a:pt x="0" y="51447"/>
                  </a:moveTo>
                  <a:cubicBezTo>
                    <a:pt x="0" y="23079"/>
                    <a:pt x="23079" y="0"/>
                    <a:pt x="51447" y="0"/>
                  </a:cubicBezTo>
                  <a:lnTo>
                    <a:pt x="51447" y="0"/>
                  </a:lnTo>
                  <a:cubicBezTo>
                    <a:pt x="79815" y="0"/>
                    <a:pt x="102893" y="23079"/>
                    <a:pt x="102893" y="51447"/>
                  </a:cubicBezTo>
                  <a:lnTo>
                    <a:pt x="102893" y="51447"/>
                  </a:lnTo>
                  <a:cubicBezTo>
                    <a:pt x="102893" y="79815"/>
                    <a:pt x="79883" y="102893"/>
                    <a:pt x="51447" y="102893"/>
                  </a:cubicBezTo>
                  <a:lnTo>
                    <a:pt x="51447" y="102893"/>
                  </a:lnTo>
                  <a:cubicBezTo>
                    <a:pt x="23010" y="102893"/>
                    <a:pt x="0" y="79815"/>
                    <a:pt x="0" y="5144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1"/>
            <p:cNvSpPr/>
            <p:nvPr/>
          </p:nvSpPr>
          <p:spPr>
            <a:xfrm>
              <a:off x="4315899" y="6221689"/>
              <a:ext cx="13737" cy="13737"/>
            </a:xfrm>
            <a:custGeom>
              <a:avLst/>
              <a:gdLst/>
              <a:ahLst/>
              <a:cxnLst/>
              <a:rect l="l" t="t" r="r" b="b"/>
              <a:pathLst>
                <a:path w="13737" h="13737" extrusionOk="0">
                  <a:moveTo>
                    <a:pt x="0" y="7075"/>
                  </a:moveTo>
                  <a:cubicBezTo>
                    <a:pt x="0" y="3159"/>
                    <a:pt x="3159" y="0"/>
                    <a:pt x="7075" y="0"/>
                  </a:cubicBezTo>
                  <a:lnTo>
                    <a:pt x="7075" y="0"/>
                  </a:lnTo>
                  <a:cubicBezTo>
                    <a:pt x="10990" y="0"/>
                    <a:pt x="14150" y="3159"/>
                    <a:pt x="14150" y="7075"/>
                  </a:cubicBezTo>
                  <a:lnTo>
                    <a:pt x="14150" y="7075"/>
                  </a:lnTo>
                  <a:cubicBezTo>
                    <a:pt x="14150" y="10990"/>
                    <a:pt x="10990" y="14150"/>
                    <a:pt x="7075" y="14150"/>
                  </a:cubicBezTo>
                  <a:lnTo>
                    <a:pt x="7075" y="14150"/>
                  </a:lnTo>
                  <a:cubicBezTo>
                    <a:pt x="3159" y="14150"/>
                    <a:pt x="0" y="10990"/>
                    <a:pt x="0" y="707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1"/>
            <p:cNvSpPr/>
            <p:nvPr/>
          </p:nvSpPr>
          <p:spPr>
            <a:xfrm>
              <a:off x="3925000" y="6185491"/>
              <a:ext cx="82425" cy="82425"/>
            </a:xfrm>
            <a:custGeom>
              <a:avLst/>
              <a:gdLst/>
              <a:ahLst/>
              <a:cxnLst/>
              <a:rect l="l" t="t" r="r" b="b"/>
              <a:pathLst>
                <a:path w="82424" h="82424" extrusionOk="0">
                  <a:moveTo>
                    <a:pt x="0" y="43273"/>
                  </a:moveTo>
                  <a:cubicBezTo>
                    <a:pt x="0" y="19370"/>
                    <a:pt x="19370" y="0"/>
                    <a:pt x="43273" y="0"/>
                  </a:cubicBezTo>
                  <a:lnTo>
                    <a:pt x="43273" y="0"/>
                  </a:lnTo>
                  <a:cubicBezTo>
                    <a:pt x="67176" y="0"/>
                    <a:pt x="86546" y="19370"/>
                    <a:pt x="86546" y="43273"/>
                  </a:cubicBezTo>
                  <a:lnTo>
                    <a:pt x="86546" y="43273"/>
                  </a:lnTo>
                  <a:cubicBezTo>
                    <a:pt x="86546" y="67176"/>
                    <a:pt x="67176" y="86546"/>
                    <a:pt x="43273" y="86546"/>
                  </a:cubicBezTo>
                  <a:lnTo>
                    <a:pt x="43273" y="86546"/>
                  </a:lnTo>
                  <a:cubicBezTo>
                    <a:pt x="19370" y="86546"/>
                    <a:pt x="0" y="67176"/>
                    <a:pt x="0" y="4327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1"/>
            <p:cNvSpPr/>
            <p:nvPr/>
          </p:nvSpPr>
          <p:spPr>
            <a:xfrm>
              <a:off x="3599971" y="6215164"/>
              <a:ext cx="20606" cy="20606"/>
            </a:xfrm>
            <a:custGeom>
              <a:avLst/>
              <a:gdLst/>
              <a:ahLst/>
              <a:cxnLst/>
              <a:rect l="l" t="t" r="r" b="b"/>
              <a:pathLst>
                <a:path w="20606" h="20606" extrusionOk="0">
                  <a:moveTo>
                    <a:pt x="0" y="13600"/>
                  </a:moveTo>
                  <a:cubicBezTo>
                    <a:pt x="0" y="6113"/>
                    <a:pt x="6045" y="0"/>
                    <a:pt x="13600" y="0"/>
                  </a:cubicBezTo>
                  <a:lnTo>
                    <a:pt x="13600" y="0"/>
                  </a:lnTo>
                  <a:cubicBezTo>
                    <a:pt x="21087" y="0"/>
                    <a:pt x="27200" y="6045"/>
                    <a:pt x="27200" y="13600"/>
                  </a:cubicBezTo>
                  <a:lnTo>
                    <a:pt x="27200" y="13600"/>
                  </a:lnTo>
                  <a:cubicBezTo>
                    <a:pt x="27200" y="21087"/>
                    <a:pt x="21156" y="27200"/>
                    <a:pt x="13600" y="27200"/>
                  </a:cubicBezTo>
                  <a:lnTo>
                    <a:pt x="13600" y="27200"/>
                  </a:lnTo>
                  <a:cubicBezTo>
                    <a:pt x="6113" y="27200"/>
                    <a:pt x="0" y="21087"/>
                    <a:pt x="0" y="1360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1"/>
            <p:cNvSpPr/>
            <p:nvPr/>
          </p:nvSpPr>
          <p:spPr>
            <a:xfrm>
              <a:off x="3225351" y="6195107"/>
              <a:ext cx="61819" cy="61819"/>
            </a:xfrm>
            <a:custGeom>
              <a:avLst/>
              <a:gdLst/>
              <a:ahLst/>
              <a:cxnLst/>
              <a:rect l="l" t="t" r="r" b="b"/>
              <a:pathLst>
                <a:path w="61818" h="61818" extrusionOk="0">
                  <a:moveTo>
                    <a:pt x="0" y="33657"/>
                  </a:moveTo>
                  <a:cubicBezTo>
                    <a:pt x="0" y="15111"/>
                    <a:pt x="15043" y="0"/>
                    <a:pt x="33657" y="0"/>
                  </a:cubicBezTo>
                  <a:lnTo>
                    <a:pt x="33657" y="0"/>
                  </a:lnTo>
                  <a:cubicBezTo>
                    <a:pt x="52202" y="0"/>
                    <a:pt x="67313" y="15111"/>
                    <a:pt x="67313" y="33657"/>
                  </a:cubicBezTo>
                  <a:lnTo>
                    <a:pt x="67313" y="33657"/>
                  </a:lnTo>
                  <a:cubicBezTo>
                    <a:pt x="67313" y="52271"/>
                    <a:pt x="52271" y="67314"/>
                    <a:pt x="33657" y="67314"/>
                  </a:cubicBezTo>
                  <a:lnTo>
                    <a:pt x="33657" y="67314"/>
                  </a:lnTo>
                  <a:cubicBezTo>
                    <a:pt x="14974" y="67314"/>
                    <a:pt x="0" y="52271"/>
                    <a:pt x="0" y="3365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
            <p:cNvSpPr/>
            <p:nvPr/>
          </p:nvSpPr>
          <p:spPr>
            <a:xfrm>
              <a:off x="2866047" y="6190505"/>
              <a:ext cx="75556" cy="75556"/>
            </a:xfrm>
            <a:custGeom>
              <a:avLst/>
              <a:gdLst/>
              <a:ahLst/>
              <a:cxnLst/>
              <a:rect l="l" t="t" r="r" b="b"/>
              <a:pathLst>
                <a:path w="75556" h="75556" extrusionOk="0">
                  <a:moveTo>
                    <a:pt x="0" y="38259"/>
                  </a:moveTo>
                  <a:cubicBezTo>
                    <a:pt x="0" y="17103"/>
                    <a:pt x="17172" y="0"/>
                    <a:pt x="38259" y="0"/>
                  </a:cubicBezTo>
                  <a:lnTo>
                    <a:pt x="38259" y="0"/>
                  </a:lnTo>
                  <a:cubicBezTo>
                    <a:pt x="59346" y="0"/>
                    <a:pt x="76518" y="17103"/>
                    <a:pt x="76518" y="38259"/>
                  </a:cubicBezTo>
                  <a:lnTo>
                    <a:pt x="76518" y="38259"/>
                  </a:lnTo>
                  <a:cubicBezTo>
                    <a:pt x="76518" y="59346"/>
                    <a:pt x="59346" y="76518"/>
                    <a:pt x="38259" y="76518"/>
                  </a:cubicBezTo>
                  <a:lnTo>
                    <a:pt x="38259" y="76518"/>
                  </a:lnTo>
                  <a:cubicBezTo>
                    <a:pt x="17103" y="76518"/>
                    <a:pt x="0" y="59346"/>
                    <a:pt x="0" y="3825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1"/>
            <p:cNvSpPr/>
            <p:nvPr/>
          </p:nvSpPr>
          <p:spPr>
            <a:xfrm>
              <a:off x="2511140" y="6190299"/>
              <a:ext cx="75556" cy="75556"/>
            </a:xfrm>
            <a:custGeom>
              <a:avLst/>
              <a:gdLst/>
              <a:ahLst/>
              <a:cxnLst/>
              <a:rect l="l" t="t" r="r" b="b"/>
              <a:pathLst>
                <a:path w="75556" h="75556" extrusionOk="0">
                  <a:moveTo>
                    <a:pt x="0" y="38465"/>
                  </a:moveTo>
                  <a:cubicBezTo>
                    <a:pt x="0" y="17241"/>
                    <a:pt x="17241" y="0"/>
                    <a:pt x="38396" y="0"/>
                  </a:cubicBezTo>
                  <a:lnTo>
                    <a:pt x="38396" y="0"/>
                  </a:lnTo>
                  <a:cubicBezTo>
                    <a:pt x="59689" y="0"/>
                    <a:pt x="76861" y="17172"/>
                    <a:pt x="76861" y="38465"/>
                  </a:cubicBezTo>
                  <a:lnTo>
                    <a:pt x="76861" y="38465"/>
                  </a:lnTo>
                  <a:cubicBezTo>
                    <a:pt x="76861" y="59689"/>
                    <a:pt x="59689" y="76861"/>
                    <a:pt x="38396" y="76861"/>
                  </a:cubicBezTo>
                  <a:lnTo>
                    <a:pt x="38396" y="76861"/>
                  </a:lnTo>
                  <a:cubicBezTo>
                    <a:pt x="17241" y="76930"/>
                    <a:pt x="0" y="59689"/>
                    <a:pt x="0" y="3846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1"/>
            <p:cNvSpPr/>
            <p:nvPr/>
          </p:nvSpPr>
          <p:spPr>
            <a:xfrm>
              <a:off x="2174984" y="6208707"/>
              <a:ext cx="34344" cy="34344"/>
            </a:xfrm>
            <a:custGeom>
              <a:avLst/>
              <a:gdLst/>
              <a:ahLst/>
              <a:cxnLst/>
              <a:rect l="l" t="t" r="r" b="b"/>
              <a:pathLst>
                <a:path w="34343" h="34343" extrusionOk="0">
                  <a:moveTo>
                    <a:pt x="0" y="20057"/>
                  </a:moveTo>
                  <a:cubicBezTo>
                    <a:pt x="0" y="8998"/>
                    <a:pt x="8998" y="0"/>
                    <a:pt x="19988" y="0"/>
                  </a:cubicBezTo>
                  <a:lnTo>
                    <a:pt x="19988" y="0"/>
                  </a:lnTo>
                  <a:cubicBezTo>
                    <a:pt x="31047" y="0"/>
                    <a:pt x="39976" y="8998"/>
                    <a:pt x="39976" y="20057"/>
                  </a:cubicBezTo>
                  <a:lnTo>
                    <a:pt x="39976" y="20057"/>
                  </a:lnTo>
                  <a:cubicBezTo>
                    <a:pt x="39976" y="31115"/>
                    <a:pt x="30978" y="40045"/>
                    <a:pt x="19988" y="40045"/>
                  </a:cubicBezTo>
                  <a:lnTo>
                    <a:pt x="19988" y="40045"/>
                  </a:lnTo>
                  <a:cubicBezTo>
                    <a:pt x="8998" y="40045"/>
                    <a:pt x="0" y="31115"/>
                    <a:pt x="0" y="2005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1"/>
            <p:cNvSpPr/>
            <p:nvPr/>
          </p:nvSpPr>
          <p:spPr>
            <a:xfrm>
              <a:off x="1785115" y="6173608"/>
              <a:ext cx="109900" cy="109900"/>
            </a:xfrm>
            <a:custGeom>
              <a:avLst/>
              <a:gdLst/>
              <a:ahLst/>
              <a:cxnLst/>
              <a:rect l="l" t="t" r="r" b="b"/>
              <a:pathLst>
                <a:path w="109899" h="109899" extrusionOk="0">
                  <a:moveTo>
                    <a:pt x="0" y="55156"/>
                  </a:moveTo>
                  <a:cubicBezTo>
                    <a:pt x="0" y="24727"/>
                    <a:pt x="24727" y="0"/>
                    <a:pt x="55156" y="0"/>
                  </a:cubicBezTo>
                  <a:lnTo>
                    <a:pt x="55156" y="0"/>
                  </a:lnTo>
                  <a:cubicBezTo>
                    <a:pt x="85584" y="0"/>
                    <a:pt x="110312" y="24727"/>
                    <a:pt x="110312" y="55156"/>
                  </a:cubicBezTo>
                  <a:lnTo>
                    <a:pt x="110312" y="55156"/>
                  </a:lnTo>
                  <a:cubicBezTo>
                    <a:pt x="110312" y="85584"/>
                    <a:pt x="85584" y="110312"/>
                    <a:pt x="55156" y="110312"/>
                  </a:cubicBezTo>
                  <a:lnTo>
                    <a:pt x="55156" y="110312"/>
                  </a:lnTo>
                  <a:cubicBezTo>
                    <a:pt x="24727" y="110312"/>
                    <a:pt x="0" y="85584"/>
                    <a:pt x="0" y="5515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1"/>
            <p:cNvSpPr/>
            <p:nvPr/>
          </p:nvSpPr>
          <p:spPr>
            <a:xfrm>
              <a:off x="1466543" y="6209600"/>
              <a:ext cx="34344" cy="34344"/>
            </a:xfrm>
            <a:custGeom>
              <a:avLst/>
              <a:gdLst/>
              <a:ahLst/>
              <a:cxnLst/>
              <a:rect l="l" t="t" r="r" b="b"/>
              <a:pathLst>
                <a:path w="34343" h="34343" extrusionOk="0">
                  <a:moveTo>
                    <a:pt x="0" y="19164"/>
                  </a:moveTo>
                  <a:cubicBezTo>
                    <a:pt x="0" y="8586"/>
                    <a:pt x="8517" y="0"/>
                    <a:pt x="19095" y="0"/>
                  </a:cubicBezTo>
                  <a:lnTo>
                    <a:pt x="19095" y="0"/>
                  </a:lnTo>
                  <a:cubicBezTo>
                    <a:pt x="29742" y="0"/>
                    <a:pt x="38328" y="8586"/>
                    <a:pt x="38328" y="19164"/>
                  </a:cubicBezTo>
                  <a:lnTo>
                    <a:pt x="38328" y="19164"/>
                  </a:lnTo>
                  <a:cubicBezTo>
                    <a:pt x="38328" y="29742"/>
                    <a:pt x="29742" y="38328"/>
                    <a:pt x="19095" y="38328"/>
                  </a:cubicBezTo>
                  <a:lnTo>
                    <a:pt x="19095" y="38328"/>
                  </a:lnTo>
                  <a:cubicBezTo>
                    <a:pt x="8517" y="38328"/>
                    <a:pt x="0" y="29742"/>
                    <a:pt x="0" y="1916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1"/>
            <p:cNvSpPr/>
            <p:nvPr/>
          </p:nvSpPr>
          <p:spPr>
            <a:xfrm>
              <a:off x="1104286" y="6202113"/>
              <a:ext cx="48081" cy="48081"/>
            </a:xfrm>
            <a:custGeom>
              <a:avLst/>
              <a:gdLst/>
              <a:ahLst/>
              <a:cxnLst/>
              <a:rect l="l" t="t" r="r" b="b"/>
              <a:pathLst>
                <a:path w="48081" h="48081" extrusionOk="0">
                  <a:moveTo>
                    <a:pt x="0" y="26651"/>
                  </a:moveTo>
                  <a:cubicBezTo>
                    <a:pt x="0" y="11952"/>
                    <a:pt x="11952" y="0"/>
                    <a:pt x="26651" y="0"/>
                  </a:cubicBezTo>
                  <a:lnTo>
                    <a:pt x="26651" y="0"/>
                  </a:lnTo>
                  <a:cubicBezTo>
                    <a:pt x="41350" y="0"/>
                    <a:pt x="53301" y="11952"/>
                    <a:pt x="53301" y="26651"/>
                  </a:cubicBezTo>
                  <a:lnTo>
                    <a:pt x="53301" y="26651"/>
                  </a:lnTo>
                  <a:cubicBezTo>
                    <a:pt x="53301" y="41350"/>
                    <a:pt x="41350" y="53301"/>
                    <a:pt x="26651" y="53301"/>
                  </a:cubicBezTo>
                  <a:lnTo>
                    <a:pt x="26651" y="53301"/>
                  </a:lnTo>
                  <a:cubicBezTo>
                    <a:pt x="11952" y="53301"/>
                    <a:pt x="0" y="41350"/>
                    <a:pt x="0" y="2665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1"/>
            <p:cNvSpPr/>
            <p:nvPr/>
          </p:nvSpPr>
          <p:spPr>
            <a:xfrm>
              <a:off x="716477" y="6168937"/>
              <a:ext cx="116768" cy="116768"/>
            </a:xfrm>
            <a:custGeom>
              <a:avLst/>
              <a:gdLst/>
              <a:ahLst/>
              <a:cxnLst/>
              <a:rect l="l" t="t" r="r" b="b"/>
              <a:pathLst>
                <a:path w="116768" h="116768" extrusionOk="0">
                  <a:moveTo>
                    <a:pt x="0" y="59826"/>
                  </a:moveTo>
                  <a:cubicBezTo>
                    <a:pt x="0" y="26788"/>
                    <a:pt x="26788" y="0"/>
                    <a:pt x="59827" y="0"/>
                  </a:cubicBezTo>
                  <a:lnTo>
                    <a:pt x="59827" y="0"/>
                  </a:lnTo>
                  <a:cubicBezTo>
                    <a:pt x="92934" y="0"/>
                    <a:pt x="119653" y="26788"/>
                    <a:pt x="119653" y="59826"/>
                  </a:cubicBezTo>
                  <a:lnTo>
                    <a:pt x="119653" y="59826"/>
                  </a:lnTo>
                  <a:cubicBezTo>
                    <a:pt x="119653" y="92796"/>
                    <a:pt x="93003" y="119584"/>
                    <a:pt x="59827" y="119584"/>
                  </a:cubicBezTo>
                  <a:lnTo>
                    <a:pt x="59827" y="119584"/>
                  </a:lnTo>
                  <a:cubicBezTo>
                    <a:pt x="26788" y="119653"/>
                    <a:pt x="0" y="92796"/>
                    <a:pt x="0" y="5982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1"/>
            <p:cNvSpPr/>
            <p:nvPr/>
          </p:nvSpPr>
          <p:spPr>
            <a:xfrm>
              <a:off x="379223" y="6186246"/>
              <a:ext cx="82425" cy="82425"/>
            </a:xfrm>
            <a:custGeom>
              <a:avLst/>
              <a:gdLst/>
              <a:ahLst/>
              <a:cxnLst/>
              <a:rect l="l" t="t" r="r" b="b"/>
              <a:pathLst>
                <a:path w="82424" h="82424" extrusionOk="0">
                  <a:moveTo>
                    <a:pt x="0" y="42517"/>
                  </a:moveTo>
                  <a:cubicBezTo>
                    <a:pt x="0" y="19027"/>
                    <a:pt x="19026" y="0"/>
                    <a:pt x="42517" y="0"/>
                  </a:cubicBezTo>
                  <a:lnTo>
                    <a:pt x="42517" y="0"/>
                  </a:lnTo>
                  <a:cubicBezTo>
                    <a:pt x="65940" y="0"/>
                    <a:pt x="84966" y="19027"/>
                    <a:pt x="84966" y="42517"/>
                  </a:cubicBezTo>
                  <a:lnTo>
                    <a:pt x="84966" y="42517"/>
                  </a:lnTo>
                  <a:cubicBezTo>
                    <a:pt x="84966" y="65940"/>
                    <a:pt x="65940" y="85035"/>
                    <a:pt x="42517" y="85035"/>
                  </a:cubicBezTo>
                  <a:lnTo>
                    <a:pt x="42517" y="85035"/>
                  </a:lnTo>
                  <a:cubicBezTo>
                    <a:pt x="19026" y="85035"/>
                    <a:pt x="0" y="66009"/>
                    <a:pt x="0" y="4251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1"/>
            <p:cNvSpPr/>
            <p:nvPr/>
          </p:nvSpPr>
          <p:spPr>
            <a:xfrm>
              <a:off x="12102020" y="6205273"/>
              <a:ext cx="41212" cy="41212"/>
            </a:xfrm>
            <a:custGeom>
              <a:avLst/>
              <a:gdLst/>
              <a:ahLst/>
              <a:cxnLst/>
              <a:rect l="l" t="t" r="r" b="b"/>
              <a:pathLst>
                <a:path w="41212" h="41212" extrusionOk="0">
                  <a:moveTo>
                    <a:pt x="23491" y="46982"/>
                  </a:moveTo>
                  <a:cubicBezTo>
                    <a:pt x="17309" y="46982"/>
                    <a:pt x="11265" y="44509"/>
                    <a:pt x="6869" y="40114"/>
                  </a:cubicBezTo>
                  <a:cubicBezTo>
                    <a:pt x="2473" y="35717"/>
                    <a:pt x="0" y="29673"/>
                    <a:pt x="0" y="23491"/>
                  </a:cubicBezTo>
                  <a:cubicBezTo>
                    <a:pt x="0" y="17309"/>
                    <a:pt x="2541" y="11265"/>
                    <a:pt x="6869" y="6869"/>
                  </a:cubicBezTo>
                  <a:cubicBezTo>
                    <a:pt x="11265" y="2473"/>
                    <a:pt x="17309" y="0"/>
                    <a:pt x="23491" y="0"/>
                  </a:cubicBezTo>
                  <a:cubicBezTo>
                    <a:pt x="29673" y="0"/>
                    <a:pt x="35786" y="2541"/>
                    <a:pt x="40113" y="6869"/>
                  </a:cubicBezTo>
                  <a:cubicBezTo>
                    <a:pt x="44509" y="11265"/>
                    <a:pt x="46982" y="17241"/>
                    <a:pt x="46982" y="23491"/>
                  </a:cubicBezTo>
                  <a:cubicBezTo>
                    <a:pt x="46982" y="29673"/>
                    <a:pt x="44509" y="35786"/>
                    <a:pt x="40113" y="40114"/>
                  </a:cubicBezTo>
                  <a:cubicBezTo>
                    <a:pt x="35717" y="44509"/>
                    <a:pt x="29673" y="46982"/>
                    <a:pt x="23491" y="4698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
            <p:cNvSpPr/>
            <p:nvPr/>
          </p:nvSpPr>
          <p:spPr>
            <a:xfrm>
              <a:off x="3434" y="5734078"/>
              <a:ext cx="123637" cy="123637"/>
            </a:xfrm>
            <a:custGeom>
              <a:avLst/>
              <a:gdLst/>
              <a:ahLst/>
              <a:cxnLst/>
              <a:rect l="l" t="t" r="r" b="b"/>
              <a:pathLst>
                <a:path w="123637" h="123637" extrusionOk="0">
                  <a:moveTo>
                    <a:pt x="63536" y="127140"/>
                  </a:moveTo>
                  <a:cubicBezTo>
                    <a:pt x="46776" y="127140"/>
                    <a:pt x="30497" y="120409"/>
                    <a:pt x="18683" y="108595"/>
                  </a:cubicBezTo>
                  <a:cubicBezTo>
                    <a:pt x="6869" y="96780"/>
                    <a:pt x="0" y="80364"/>
                    <a:pt x="0" y="63604"/>
                  </a:cubicBezTo>
                  <a:cubicBezTo>
                    <a:pt x="0" y="46844"/>
                    <a:pt x="6869" y="30566"/>
                    <a:pt x="18683" y="18683"/>
                  </a:cubicBezTo>
                  <a:cubicBezTo>
                    <a:pt x="30497" y="6731"/>
                    <a:pt x="46776" y="0"/>
                    <a:pt x="63536" y="0"/>
                  </a:cubicBezTo>
                  <a:cubicBezTo>
                    <a:pt x="80295" y="0"/>
                    <a:pt x="96574" y="6731"/>
                    <a:pt x="108526" y="18683"/>
                  </a:cubicBezTo>
                  <a:cubicBezTo>
                    <a:pt x="120340" y="30497"/>
                    <a:pt x="127072" y="46776"/>
                    <a:pt x="127072" y="63604"/>
                  </a:cubicBezTo>
                  <a:cubicBezTo>
                    <a:pt x="127072" y="80364"/>
                    <a:pt x="120340" y="96780"/>
                    <a:pt x="108526" y="108595"/>
                  </a:cubicBezTo>
                  <a:cubicBezTo>
                    <a:pt x="96712" y="120409"/>
                    <a:pt x="80364" y="127140"/>
                    <a:pt x="63536" y="12714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
            <p:cNvSpPr/>
            <p:nvPr/>
          </p:nvSpPr>
          <p:spPr>
            <a:xfrm>
              <a:off x="11718401" y="5745205"/>
              <a:ext cx="103031" cy="103031"/>
            </a:xfrm>
            <a:custGeom>
              <a:avLst/>
              <a:gdLst/>
              <a:ahLst/>
              <a:cxnLst/>
              <a:rect l="l" t="t" r="r" b="b"/>
              <a:pathLst>
                <a:path w="103030" h="103030" extrusionOk="0">
                  <a:moveTo>
                    <a:pt x="0" y="52477"/>
                  </a:moveTo>
                  <a:cubicBezTo>
                    <a:pt x="0" y="23491"/>
                    <a:pt x="23422" y="0"/>
                    <a:pt x="52476" y="0"/>
                  </a:cubicBezTo>
                  <a:lnTo>
                    <a:pt x="52476" y="0"/>
                  </a:lnTo>
                  <a:cubicBezTo>
                    <a:pt x="81463" y="0"/>
                    <a:pt x="104954" y="23491"/>
                    <a:pt x="104954" y="52477"/>
                  </a:cubicBezTo>
                  <a:lnTo>
                    <a:pt x="104954" y="52477"/>
                  </a:lnTo>
                  <a:cubicBezTo>
                    <a:pt x="104954" y="81463"/>
                    <a:pt x="81463" y="104954"/>
                    <a:pt x="52476" y="104954"/>
                  </a:cubicBezTo>
                  <a:lnTo>
                    <a:pt x="52476" y="104954"/>
                  </a:lnTo>
                  <a:cubicBezTo>
                    <a:pt x="23422" y="104954"/>
                    <a:pt x="0" y="81463"/>
                    <a:pt x="0" y="5247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1"/>
            <p:cNvSpPr/>
            <p:nvPr/>
          </p:nvSpPr>
          <p:spPr>
            <a:xfrm>
              <a:off x="11389389" y="5770894"/>
              <a:ext cx="48081" cy="48081"/>
            </a:xfrm>
            <a:custGeom>
              <a:avLst/>
              <a:gdLst/>
              <a:ahLst/>
              <a:cxnLst/>
              <a:rect l="l" t="t" r="r" b="b"/>
              <a:pathLst>
                <a:path w="48081" h="48081" extrusionOk="0">
                  <a:moveTo>
                    <a:pt x="0" y="26788"/>
                  </a:moveTo>
                  <a:cubicBezTo>
                    <a:pt x="0" y="11952"/>
                    <a:pt x="12020" y="0"/>
                    <a:pt x="26788" y="0"/>
                  </a:cubicBezTo>
                  <a:lnTo>
                    <a:pt x="26788" y="0"/>
                  </a:lnTo>
                  <a:cubicBezTo>
                    <a:pt x="41555" y="0"/>
                    <a:pt x="53576" y="12020"/>
                    <a:pt x="53576" y="26788"/>
                  </a:cubicBezTo>
                  <a:lnTo>
                    <a:pt x="53576" y="26788"/>
                  </a:lnTo>
                  <a:cubicBezTo>
                    <a:pt x="53576" y="41556"/>
                    <a:pt x="41555" y="53576"/>
                    <a:pt x="26788" y="53576"/>
                  </a:cubicBezTo>
                  <a:lnTo>
                    <a:pt x="26788" y="53576"/>
                  </a:lnTo>
                  <a:cubicBezTo>
                    <a:pt x="12020" y="53576"/>
                    <a:pt x="0" y="41556"/>
                    <a:pt x="0" y="2678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1"/>
            <p:cNvSpPr/>
            <p:nvPr/>
          </p:nvSpPr>
          <p:spPr>
            <a:xfrm>
              <a:off x="11007830" y="5744037"/>
              <a:ext cx="103031" cy="103031"/>
            </a:xfrm>
            <a:custGeom>
              <a:avLst/>
              <a:gdLst/>
              <a:ahLst/>
              <a:cxnLst/>
              <a:rect l="l" t="t" r="r" b="b"/>
              <a:pathLst>
                <a:path w="103030" h="103030" extrusionOk="0">
                  <a:moveTo>
                    <a:pt x="0" y="53645"/>
                  </a:moveTo>
                  <a:cubicBezTo>
                    <a:pt x="0" y="24041"/>
                    <a:pt x="24041" y="0"/>
                    <a:pt x="53645" y="0"/>
                  </a:cubicBezTo>
                  <a:lnTo>
                    <a:pt x="53645" y="0"/>
                  </a:lnTo>
                  <a:cubicBezTo>
                    <a:pt x="83387" y="0"/>
                    <a:pt x="107290" y="24041"/>
                    <a:pt x="107290" y="53645"/>
                  </a:cubicBezTo>
                  <a:lnTo>
                    <a:pt x="107290" y="53645"/>
                  </a:lnTo>
                  <a:cubicBezTo>
                    <a:pt x="107290" y="83249"/>
                    <a:pt x="83387" y="107290"/>
                    <a:pt x="53645" y="107290"/>
                  </a:cubicBezTo>
                  <a:lnTo>
                    <a:pt x="53645" y="107290"/>
                  </a:lnTo>
                  <a:cubicBezTo>
                    <a:pt x="24041" y="107290"/>
                    <a:pt x="0" y="83249"/>
                    <a:pt x="0" y="5364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
            <p:cNvSpPr/>
            <p:nvPr/>
          </p:nvSpPr>
          <p:spPr>
            <a:xfrm>
              <a:off x="10675727" y="5766498"/>
              <a:ext cx="61819" cy="61819"/>
            </a:xfrm>
            <a:custGeom>
              <a:avLst/>
              <a:gdLst/>
              <a:ahLst/>
              <a:cxnLst/>
              <a:rect l="l" t="t" r="r" b="b"/>
              <a:pathLst>
                <a:path w="61818" h="61818" extrusionOk="0">
                  <a:moveTo>
                    <a:pt x="0" y="31184"/>
                  </a:moveTo>
                  <a:cubicBezTo>
                    <a:pt x="0" y="13944"/>
                    <a:pt x="13944" y="0"/>
                    <a:pt x="31116" y="0"/>
                  </a:cubicBezTo>
                  <a:lnTo>
                    <a:pt x="31116" y="0"/>
                  </a:lnTo>
                  <a:cubicBezTo>
                    <a:pt x="48287" y="0"/>
                    <a:pt x="62231" y="13944"/>
                    <a:pt x="62231" y="31184"/>
                  </a:cubicBezTo>
                  <a:lnTo>
                    <a:pt x="62231" y="31184"/>
                  </a:lnTo>
                  <a:cubicBezTo>
                    <a:pt x="62231" y="48356"/>
                    <a:pt x="48287" y="62299"/>
                    <a:pt x="31116" y="62299"/>
                  </a:cubicBezTo>
                  <a:lnTo>
                    <a:pt x="31116" y="62299"/>
                  </a:lnTo>
                  <a:cubicBezTo>
                    <a:pt x="13944" y="62299"/>
                    <a:pt x="0" y="48356"/>
                    <a:pt x="0" y="3118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
            <p:cNvSpPr/>
            <p:nvPr/>
          </p:nvSpPr>
          <p:spPr>
            <a:xfrm>
              <a:off x="10301450" y="5746991"/>
              <a:ext cx="96162" cy="96162"/>
            </a:xfrm>
            <a:custGeom>
              <a:avLst/>
              <a:gdLst/>
              <a:ahLst/>
              <a:cxnLst/>
              <a:rect l="l" t="t" r="r" b="b"/>
              <a:pathLst>
                <a:path w="96162" h="96162" extrusionOk="0">
                  <a:moveTo>
                    <a:pt x="0" y="50691"/>
                  </a:moveTo>
                  <a:cubicBezTo>
                    <a:pt x="0" y="22667"/>
                    <a:pt x="22735" y="0"/>
                    <a:pt x="50691" y="0"/>
                  </a:cubicBezTo>
                  <a:lnTo>
                    <a:pt x="50691" y="0"/>
                  </a:lnTo>
                  <a:cubicBezTo>
                    <a:pt x="78647" y="0"/>
                    <a:pt x="101383" y="22736"/>
                    <a:pt x="101383" y="50691"/>
                  </a:cubicBezTo>
                  <a:lnTo>
                    <a:pt x="101383" y="50691"/>
                  </a:lnTo>
                  <a:cubicBezTo>
                    <a:pt x="101383" y="78647"/>
                    <a:pt x="78647" y="101383"/>
                    <a:pt x="50691" y="101383"/>
                  </a:cubicBezTo>
                  <a:lnTo>
                    <a:pt x="50691" y="101383"/>
                  </a:lnTo>
                  <a:cubicBezTo>
                    <a:pt x="22735" y="101383"/>
                    <a:pt x="0" y="78647"/>
                    <a:pt x="0" y="5069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
            <p:cNvSpPr/>
            <p:nvPr/>
          </p:nvSpPr>
          <p:spPr>
            <a:xfrm>
              <a:off x="9971202" y="5771306"/>
              <a:ext cx="48081" cy="48081"/>
            </a:xfrm>
            <a:custGeom>
              <a:avLst/>
              <a:gdLst/>
              <a:ahLst/>
              <a:cxnLst/>
              <a:rect l="l" t="t" r="r" b="b"/>
              <a:pathLst>
                <a:path w="48081" h="48081" extrusionOk="0">
                  <a:moveTo>
                    <a:pt x="0" y="26376"/>
                  </a:moveTo>
                  <a:cubicBezTo>
                    <a:pt x="0" y="11814"/>
                    <a:pt x="11745" y="0"/>
                    <a:pt x="26376" y="0"/>
                  </a:cubicBezTo>
                  <a:lnTo>
                    <a:pt x="26376" y="0"/>
                  </a:lnTo>
                  <a:cubicBezTo>
                    <a:pt x="40937" y="0"/>
                    <a:pt x="52683" y="11814"/>
                    <a:pt x="52683" y="26376"/>
                  </a:cubicBezTo>
                  <a:lnTo>
                    <a:pt x="52683" y="26376"/>
                  </a:lnTo>
                  <a:cubicBezTo>
                    <a:pt x="52683" y="40937"/>
                    <a:pt x="40937" y="52683"/>
                    <a:pt x="26376" y="52683"/>
                  </a:cubicBezTo>
                  <a:lnTo>
                    <a:pt x="26376" y="52683"/>
                  </a:lnTo>
                  <a:cubicBezTo>
                    <a:pt x="11745" y="52683"/>
                    <a:pt x="0" y="40937"/>
                    <a:pt x="0" y="2637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1"/>
            <p:cNvSpPr/>
            <p:nvPr/>
          </p:nvSpPr>
          <p:spPr>
            <a:xfrm>
              <a:off x="9577761" y="5732498"/>
              <a:ext cx="123637" cy="123637"/>
            </a:xfrm>
            <a:custGeom>
              <a:avLst/>
              <a:gdLst/>
              <a:ahLst/>
              <a:cxnLst/>
              <a:rect l="l" t="t" r="r" b="b"/>
              <a:pathLst>
                <a:path w="123637" h="123637" extrusionOk="0">
                  <a:moveTo>
                    <a:pt x="0" y="65184"/>
                  </a:moveTo>
                  <a:cubicBezTo>
                    <a:pt x="0" y="29192"/>
                    <a:pt x="29192" y="0"/>
                    <a:pt x="65184" y="0"/>
                  </a:cubicBezTo>
                  <a:lnTo>
                    <a:pt x="65184" y="0"/>
                  </a:lnTo>
                  <a:cubicBezTo>
                    <a:pt x="101108" y="0"/>
                    <a:pt x="130300" y="29192"/>
                    <a:pt x="130300" y="65184"/>
                  </a:cubicBezTo>
                  <a:lnTo>
                    <a:pt x="130300" y="65184"/>
                  </a:lnTo>
                  <a:cubicBezTo>
                    <a:pt x="130300" y="101108"/>
                    <a:pt x="101108" y="130300"/>
                    <a:pt x="65184" y="130300"/>
                  </a:cubicBezTo>
                  <a:lnTo>
                    <a:pt x="65184" y="130300"/>
                  </a:lnTo>
                  <a:cubicBezTo>
                    <a:pt x="29192" y="130300"/>
                    <a:pt x="0" y="101108"/>
                    <a:pt x="0" y="6518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
            <p:cNvSpPr/>
            <p:nvPr/>
          </p:nvSpPr>
          <p:spPr>
            <a:xfrm>
              <a:off x="9280001" y="5789508"/>
              <a:ext cx="13737" cy="13737"/>
            </a:xfrm>
            <a:custGeom>
              <a:avLst/>
              <a:gdLst/>
              <a:ahLst/>
              <a:cxnLst/>
              <a:rect l="l" t="t" r="r" b="b"/>
              <a:pathLst>
                <a:path w="13737" h="13737" extrusionOk="0">
                  <a:moveTo>
                    <a:pt x="0" y="8174"/>
                  </a:moveTo>
                  <a:cubicBezTo>
                    <a:pt x="0" y="3641"/>
                    <a:pt x="3640" y="0"/>
                    <a:pt x="8173" y="0"/>
                  </a:cubicBezTo>
                  <a:lnTo>
                    <a:pt x="8173" y="0"/>
                  </a:lnTo>
                  <a:cubicBezTo>
                    <a:pt x="12707" y="0"/>
                    <a:pt x="16348" y="3641"/>
                    <a:pt x="16348" y="8174"/>
                  </a:cubicBezTo>
                  <a:lnTo>
                    <a:pt x="16348" y="8174"/>
                  </a:lnTo>
                  <a:cubicBezTo>
                    <a:pt x="16348" y="12707"/>
                    <a:pt x="12707" y="16348"/>
                    <a:pt x="8173" y="16348"/>
                  </a:cubicBezTo>
                  <a:lnTo>
                    <a:pt x="8173" y="16348"/>
                  </a:lnTo>
                  <a:cubicBezTo>
                    <a:pt x="3640" y="16348"/>
                    <a:pt x="0" y="12639"/>
                    <a:pt x="0" y="817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
            <p:cNvSpPr/>
            <p:nvPr/>
          </p:nvSpPr>
          <p:spPr>
            <a:xfrm>
              <a:off x="8900640" y="5764712"/>
              <a:ext cx="61819" cy="61819"/>
            </a:xfrm>
            <a:custGeom>
              <a:avLst/>
              <a:gdLst/>
              <a:ahLst/>
              <a:cxnLst/>
              <a:rect l="l" t="t" r="r" b="b"/>
              <a:pathLst>
                <a:path w="61818" h="61818" extrusionOk="0">
                  <a:moveTo>
                    <a:pt x="0" y="32970"/>
                  </a:moveTo>
                  <a:cubicBezTo>
                    <a:pt x="0" y="14768"/>
                    <a:pt x="14699" y="0"/>
                    <a:pt x="32970" y="0"/>
                  </a:cubicBezTo>
                  <a:lnTo>
                    <a:pt x="32970" y="0"/>
                  </a:lnTo>
                  <a:cubicBezTo>
                    <a:pt x="51173" y="0"/>
                    <a:pt x="65941" y="14768"/>
                    <a:pt x="65941" y="32970"/>
                  </a:cubicBezTo>
                  <a:lnTo>
                    <a:pt x="65941" y="32970"/>
                  </a:lnTo>
                  <a:cubicBezTo>
                    <a:pt x="65941" y="51172"/>
                    <a:pt x="51173" y="65940"/>
                    <a:pt x="32970" y="65940"/>
                  </a:cubicBezTo>
                  <a:lnTo>
                    <a:pt x="32970" y="65940"/>
                  </a:lnTo>
                  <a:cubicBezTo>
                    <a:pt x="14699" y="65940"/>
                    <a:pt x="0" y="51172"/>
                    <a:pt x="0" y="3297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
            <p:cNvSpPr/>
            <p:nvPr/>
          </p:nvSpPr>
          <p:spPr>
            <a:xfrm>
              <a:off x="8552327" y="5771100"/>
              <a:ext cx="48081" cy="48081"/>
            </a:xfrm>
            <a:custGeom>
              <a:avLst/>
              <a:gdLst/>
              <a:ahLst/>
              <a:cxnLst/>
              <a:rect l="l" t="t" r="r" b="b"/>
              <a:pathLst>
                <a:path w="48081" h="48081" extrusionOk="0">
                  <a:moveTo>
                    <a:pt x="0" y="26582"/>
                  </a:moveTo>
                  <a:cubicBezTo>
                    <a:pt x="0" y="11952"/>
                    <a:pt x="11883" y="0"/>
                    <a:pt x="26582" y="0"/>
                  </a:cubicBezTo>
                  <a:lnTo>
                    <a:pt x="26582" y="0"/>
                  </a:lnTo>
                  <a:cubicBezTo>
                    <a:pt x="41212" y="0"/>
                    <a:pt x="53164" y="11883"/>
                    <a:pt x="53164" y="26582"/>
                  </a:cubicBezTo>
                  <a:lnTo>
                    <a:pt x="53164" y="26582"/>
                  </a:lnTo>
                  <a:cubicBezTo>
                    <a:pt x="53164" y="41212"/>
                    <a:pt x="41281" y="53164"/>
                    <a:pt x="26582" y="53164"/>
                  </a:cubicBezTo>
                  <a:lnTo>
                    <a:pt x="26582" y="53164"/>
                  </a:lnTo>
                  <a:cubicBezTo>
                    <a:pt x="11883" y="53096"/>
                    <a:pt x="0" y="41212"/>
                    <a:pt x="0" y="2658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
            <p:cNvSpPr/>
            <p:nvPr/>
          </p:nvSpPr>
          <p:spPr>
            <a:xfrm>
              <a:off x="8168502" y="5741977"/>
              <a:ext cx="109900" cy="109900"/>
            </a:xfrm>
            <a:custGeom>
              <a:avLst/>
              <a:gdLst/>
              <a:ahLst/>
              <a:cxnLst/>
              <a:rect l="l" t="t" r="r" b="b"/>
              <a:pathLst>
                <a:path w="109899" h="109899" extrusionOk="0">
                  <a:moveTo>
                    <a:pt x="0" y="55705"/>
                  </a:moveTo>
                  <a:cubicBezTo>
                    <a:pt x="0" y="25002"/>
                    <a:pt x="24934" y="0"/>
                    <a:pt x="55637" y="0"/>
                  </a:cubicBezTo>
                  <a:lnTo>
                    <a:pt x="55637" y="0"/>
                  </a:lnTo>
                  <a:cubicBezTo>
                    <a:pt x="86340" y="0"/>
                    <a:pt x="111274" y="24934"/>
                    <a:pt x="111274" y="55705"/>
                  </a:cubicBezTo>
                  <a:lnTo>
                    <a:pt x="111274" y="55705"/>
                  </a:lnTo>
                  <a:cubicBezTo>
                    <a:pt x="111274" y="86409"/>
                    <a:pt x="86340" y="111342"/>
                    <a:pt x="55637" y="111342"/>
                  </a:cubicBezTo>
                  <a:lnTo>
                    <a:pt x="55637" y="111342"/>
                  </a:lnTo>
                  <a:cubicBezTo>
                    <a:pt x="24934" y="111342"/>
                    <a:pt x="0" y="86409"/>
                    <a:pt x="0" y="5570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1"/>
            <p:cNvSpPr/>
            <p:nvPr/>
          </p:nvSpPr>
          <p:spPr>
            <a:xfrm>
              <a:off x="7859203" y="5787310"/>
              <a:ext cx="20606" cy="20606"/>
            </a:xfrm>
            <a:custGeom>
              <a:avLst/>
              <a:gdLst/>
              <a:ahLst/>
              <a:cxnLst/>
              <a:rect l="l" t="t" r="r" b="b"/>
              <a:pathLst>
                <a:path w="20606" h="20606" extrusionOk="0">
                  <a:moveTo>
                    <a:pt x="0" y="10371"/>
                  </a:moveTo>
                  <a:cubicBezTo>
                    <a:pt x="0" y="4602"/>
                    <a:pt x="4671" y="0"/>
                    <a:pt x="10372" y="0"/>
                  </a:cubicBezTo>
                  <a:lnTo>
                    <a:pt x="10372" y="0"/>
                  </a:lnTo>
                  <a:cubicBezTo>
                    <a:pt x="16073" y="0"/>
                    <a:pt x="20744" y="4602"/>
                    <a:pt x="20744" y="10371"/>
                  </a:cubicBezTo>
                  <a:lnTo>
                    <a:pt x="20744" y="10371"/>
                  </a:lnTo>
                  <a:cubicBezTo>
                    <a:pt x="20744" y="16073"/>
                    <a:pt x="16073" y="20675"/>
                    <a:pt x="10372" y="20675"/>
                  </a:cubicBezTo>
                  <a:lnTo>
                    <a:pt x="10372" y="20675"/>
                  </a:lnTo>
                  <a:cubicBezTo>
                    <a:pt x="4671" y="20675"/>
                    <a:pt x="0" y="16073"/>
                    <a:pt x="0" y="1037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1"/>
            <p:cNvSpPr/>
            <p:nvPr/>
          </p:nvSpPr>
          <p:spPr>
            <a:xfrm>
              <a:off x="7502442" y="5785249"/>
              <a:ext cx="20606" cy="20606"/>
            </a:xfrm>
            <a:custGeom>
              <a:avLst/>
              <a:gdLst/>
              <a:ahLst/>
              <a:cxnLst/>
              <a:rect l="l" t="t" r="r" b="b"/>
              <a:pathLst>
                <a:path w="20606" h="20606" extrusionOk="0">
                  <a:moveTo>
                    <a:pt x="0" y="12432"/>
                  </a:moveTo>
                  <a:cubicBezTo>
                    <a:pt x="0" y="5564"/>
                    <a:pt x="5563" y="0"/>
                    <a:pt x="12432" y="0"/>
                  </a:cubicBezTo>
                  <a:lnTo>
                    <a:pt x="12432" y="0"/>
                  </a:lnTo>
                  <a:cubicBezTo>
                    <a:pt x="19301" y="0"/>
                    <a:pt x="24865" y="5564"/>
                    <a:pt x="24865" y="12432"/>
                  </a:cubicBezTo>
                  <a:lnTo>
                    <a:pt x="24865" y="12432"/>
                  </a:lnTo>
                  <a:cubicBezTo>
                    <a:pt x="24865" y="19301"/>
                    <a:pt x="19301" y="24865"/>
                    <a:pt x="12432" y="24865"/>
                  </a:cubicBezTo>
                  <a:lnTo>
                    <a:pt x="12432" y="24865"/>
                  </a:lnTo>
                  <a:cubicBezTo>
                    <a:pt x="5563" y="24865"/>
                    <a:pt x="0" y="19301"/>
                    <a:pt x="0" y="1243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
            <p:cNvSpPr/>
            <p:nvPr/>
          </p:nvSpPr>
          <p:spPr>
            <a:xfrm>
              <a:off x="7122258" y="5759767"/>
              <a:ext cx="75556" cy="75556"/>
            </a:xfrm>
            <a:custGeom>
              <a:avLst/>
              <a:gdLst/>
              <a:ahLst/>
              <a:cxnLst/>
              <a:rect l="l" t="t" r="r" b="b"/>
              <a:pathLst>
                <a:path w="75556" h="75556" extrusionOk="0">
                  <a:moveTo>
                    <a:pt x="0" y="37915"/>
                  </a:moveTo>
                  <a:cubicBezTo>
                    <a:pt x="0" y="16966"/>
                    <a:pt x="16966" y="0"/>
                    <a:pt x="38052" y="0"/>
                  </a:cubicBezTo>
                  <a:lnTo>
                    <a:pt x="38052" y="0"/>
                  </a:lnTo>
                  <a:cubicBezTo>
                    <a:pt x="59002" y="0"/>
                    <a:pt x="75968" y="16966"/>
                    <a:pt x="75968" y="37915"/>
                  </a:cubicBezTo>
                  <a:lnTo>
                    <a:pt x="75968" y="37915"/>
                  </a:lnTo>
                  <a:cubicBezTo>
                    <a:pt x="75968" y="58865"/>
                    <a:pt x="59002" y="75831"/>
                    <a:pt x="38052" y="75831"/>
                  </a:cubicBezTo>
                  <a:lnTo>
                    <a:pt x="38052" y="75831"/>
                  </a:lnTo>
                  <a:cubicBezTo>
                    <a:pt x="16966" y="75831"/>
                    <a:pt x="0" y="58865"/>
                    <a:pt x="0" y="3791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1"/>
            <p:cNvSpPr/>
            <p:nvPr/>
          </p:nvSpPr>
          <p:spPr>
            <a:xfrm>
              <a:off x="6748186" y="5740259"/>
              <a:ext cx="109900" cy="109900"/>
            </a:xfrm>
            <a:custGeom>
              <a:avLst/>
              <a:gdLst/>
              <a:ahLst/>
              <a:cxnLst/>
              <a:rect l="l" t="t" r="r" b="b"/>
              <a:pathLst>
                <a:path w="109899" h="109899" extrusionOk="0">
                  <a:moveTo>
                    <a:pt x="0" y="57423"/>
                  </a:moveTo>
                  <a:cubicBezTo>
                    <a:pt x="0" y="25758"/>
                    <a:pt x="25758" y="0"/>
                    <a:pt x="57423" y="0"/>
                  </a:cubicBezTo>
                  <a:lnTo>
                    <a:pt x="57423" y="0"/>
                  </a:lnTo>
                  <a:cubicBezTo>
                    <a:pt x="89087" y="0"/>
                    <a:pt x="114776" y="25689"/>
                    <a:pt x="114776" y="57423"/>
                  </a:cubicBezTo>
                  <a:lnTo>
                    <a:pt x="114776" y="57423"/>
                  </a:lnTo>
                  <a:cubicBezTo>
                    <a:pt x="114776" y="89088"/>
                    <a:pt x="89087" y="114777"/>
                    <a:pt x="57423" y="114777"/>
                  </a:cubicBezTo>
                  <a:lnTo>
                    <a:pt x="57423" y="114777"/>
                  </a:lnTo>
                  <a:cubicBezTo>
                    <a:pt x="25758" y="114777"/>
                    <a:pt x="0" y="89088"/>
                    <a:pt x="0" y="5742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
            <p:cNvSpPr/>
            <p:nvPr/>
          </p:nvSpPr>
          <p:spPr>
            <a:xfrm>
              <a:off x="6422127" y="5768902"/>
              <a:ext cx="54950" cy="54950"/>
            </a:xfrm>
            <a:custGeom>
              <a:avLst/>
              <a:gdLst/>
              <a:ahLst/>
              <a:cxnLst/>
              <a:rect l="l" t="t" r="r" b="b"/>
              <a:pathLst>
                <a:path w="54949" h="54949" extrusionOk="0">
                  <a:moveTo>
                    <a:pt x="0" y="28780"/>
                  </a:moveTo>
                  <a:cubicBezTo>
                    <a:pt x="0" y="12913"/>
                    <a:pt x="12913" y="0"/>
                    <a:pt x="28780" y="0"/>
                  </a:cubicBezTo>
                  <a:lnTo>
                    <a:pt x="28780" y="0"/>
                  </a:lnTo>
                  <a:cubicBezTo>
                    <a:pt x="44647" y="0"/>
                    <a:pt x="57560" y="12913"/>
                    <a:pt x="57560" y="28780"/>
                  </a:cubicBezTo>
                  <a:lnTo>
                    <a:pt x="57560" y="28780"/>
                  </a:lnTo>
                  <a:cubicBezTo>
                    <a:pt x="57560" y="44647"/>
                    <a:pt x="44647" y="57560"/>
                    <a:pt x="28780" y="57560"/>
                  </a:cubicBezTo>
                  <a:lnTo>
                    <a:pt x="28780" y="57560"/>
                  </a:lnTo>
                  <a:cubicBezTo>
                    <a:pt x="12844" y="57560"/>
                    <a:pt x="0" y="44647"/>
                    <a:pt x="0" y="2878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
            <p:cNvSpPr/>
            <p:nvPr/>
          </p:nvSpPr>
          <p:spPr>
            <a:xfrm>
              <a:off x="6074226" y="5775565"/>
              <a:ext cx="41212" cy="41212"/>
            </a:xfrm>
            <a:custGeom>
              <a:avLst/>
              <a:gdLst/>
              <a:ahLst/>
              <a:cxnLst/>
              <a:rect l="l" t="t" r="r" b="b"/>
              <a:pathLst>
                <a:path w="41212" h="41212" extrusionOk="0">
                  <a:moveTo>
                    <a:pt x="0" y="22117"/>
                  </a:moveTo>
                  <a:cubicBezTo>
                    <a:pt x="0" y="9891"/>
                    <a:pt x="9891" y="0"/>
                    <a:pt x="22117" y="0"/>
                  </a:cubicBezTo>
                  <a:lnTo>
                    <a:pt x="22117" y="0"/>
                  </a:lnTo>
                  <a:cubicBezTo>
                    <a:pt x="34275" y="0"/>
                    <a:pt x="44166" y="9891"/>
                    <a:pt x="44166" y="22117"/>
                  </a:cubicBezTo>
                  <a:lnTo>
                    <a:pt x="44166" y="22117"/>
                  </a:lnTo>
                  <a:cubicBezTo>
                    <a:pt x="44166" y="34275"/>
                    <a:pt x="34275" y="44166"/>
                    <a:pt x="22117" y="44166"/>
                  </a:cubicBezTo>
                  <a:lnTo>
                    <a:pt x="22117" y="44166"/>
                  </a:lnTo>
                  <a:cubicBezTo>
                    <a:pt x="9891" y="44166"/>
                    <a:pt x="0" y="34275"/>
                    <a:pt x="0" y="2211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1"/>
            <p:cNvSpPr/>
            <p:nvPr/>
          </p:nvSpPr>
          <p:spPr>
            <a:xfrm>
              <a:off x="5733743" y="5789852"/>
              <a:ext cx="13737" cy="13737"/>
            </a:xfrm>
            <a:custGeom>
              <a:avLst/>
              <a:gdLst/>
              <a:ahLst/>
              <a:cxnLst/>
              <a:rect l="l" t="t" r="r" b="b"/>
              <a:pathLst>
                <a:path w="13737" h="13737" extrusionOk="0">
                  <a:moveTo>
                    <a:pt x="0" y="7830"/>
                  </a:moveTo>
                  <a:cubicBezTo>
                    <a:pt x="0" y="3503"/>
                    <a:pt x="3503" y="0"/>
                    <a:pt x="7830" y="0"/>
                  </a:cubicBezTo>
                  <a:lnTo>
                    <a:pt x="7830" y="0"/>
                  </a:lnTo>
                  <a:cubicBezTo>
                    <a:pt x="12158" y="0"/>
                    <a:pt x="15660" y="3503"/>
                    <a:pt x="15660" y="7830"/>
                  </a:cubicBezTo>
                  <a:lnTo>
                    <a:pt x="15660" y="7830"/>
                  </a:lnTo>
                  <a:cubicBezTo>
                    <a:pt x="15660" y="12157"/>
                    <a:pt x="12158" y="15660"/>
                    <a:pt x="7830" y="15660"/>
                  </a:cubicBezTo>
                  <a:lnTo>
                    <a:pt x="7830" y="15660"/>
                  </a:lnTo>
                  <a:cubicBezTo>
                    <a:pt x="3503" y="15660"/>
                    <a:pt x="0" y="12157"/>
                    <a:pt x="0" y="783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1"/>
            <p:cNvSpPr/>
            <p:nvPr/>
          </p:nvSpPr>
          <p:spPr>
            <a:xfrm>
              <a:off x="5332746" y="5743556"/>
              <a:ext cx="103031" cy="103031"/>
            </a:xfrm>
            <a:custGeom>
              <a:avLst/>
              <a:gdLst/>
              <a:ahLst/>
              <a:cxnLst/>
              <a:rect l="l" t="t" r="r" b="b"/>
              <a:pathLst>
                <a:path w="103030" h="103030" extrusionOk="0">
                  <a:moveTo>
                    <a:pt x="0" y="54126"/>
                  </a:moveTo>
                  <a:cubicBezTo>
                    <a:pt x="0" y="24247"/>
                    <a:pt x="24246" y="0"/>
                    <a:pt x="54263" y="0"/>
                  </a:cubicBezTo>
                  <a:lnTo>
                    <a:pt x="54263" y="0"/>
                  </a:lnTo>
                  <a:cubicBezTo>
                    <a:pt x="84142" y="0"/>
                    <a:pt x="108320" y="24247"/>
                    <a:pt x="108320" y="54126"/>
                  </a:cubicBezTo>
                  <a:lnTo>
                    <a:pt x="108320" y="54126"/>
                  </a:lnTo>
                  <a:cubicBezTo>
                    <a:pt x="108320" y="84005"/>
                    <a:pt x="84211" y="108251"/>
                    <a:pt x="54263" y="108251"/>
                  </a:cubicBezTo>
                  <a:lnTo>
                    <a:pt x="54263" y="108251"/>
                  </a:lnTo>
                  <a:cubicBezTo>
                    <a:pt x="24246" y="108251"/>
                    <a:pt x="0" y="84005"/>
                    <a:pt x="0" y="5412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1"/>
            <p:cNvSpPr/>
            <p:nvPr/>
          </p:nvSpPr>
          <p:spPr>
            <a:xfrm>
              <a:off x="5015068" y="5780442"/>
              <a:ext cx="34344" cy="34344"/>
            </a:xfrm>
            <a:custGeom>
              <a:avLst/>
              <a:gdLst/>
              <a:ahLst/>
              <a:cxnLst/>
              <a:rect l="l" t="t" r="r" b="b"/>
              <a:pathLst>
                <a:path w="34343" h="34343" extrusionOk="0">
                  <a:moveTo>
                    <a:pt x="0" y="17240"/>
                  </a:moveTo>
                  <a:cubicBezTo>
                    <a:pt x="0" y="7693"/>
                    <a:pt x="7762" y="0"/>
                    <a:pt x="17241" y="0"/>
                  </a:cubicBezTo>
                  <a:lnTo>
                    <a:pt x="17241" y="0"/>
                  </a:lnTo>
                  <a:cubicBezTo>
                    <a:pt x="26788" y="0"/>
                    <a:pt x="34481" y="7761"/>
                    <a:pt x="34481" y="17240"/>
                  </a:cubicBezTo>
                  <a:lnTo>
                    <a:pt x="34481" y="17240"/>
                  </a:lnTo>
                  <a:cubicBezTo>
                    <a:pt x="34481" y="26788"/>
                    <a:pt x="26788" y="34481"/>
                    <a:pt x="17241" y="34481"/>
                  </a:cubicBezTo>
                  <a:lnTo>
                    <a:pt x="17241" y="34481"/>
                  </a:lnTo>
                  <a:cubicBezTo>
                    <a:pt x="7693" y="34481"/>
                    <a:pt x="0" y="26788"/>
                    <a:pt x="0" y="1724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1"/>
            <p:cNvSpPr/>
            <p:nvPr/>
          </p:nvSpPr>
          <p:spPr>
            <a:xfrm>
              <a:off x="4618604" y="5738680"/>
              <a:ext cx="116768" cy="116768"/>
            </a:xfrm>
            <a:custGeom>
              <a:avLst/>
              <a:gdLst/>
              <a:ahLst/>
              <a:cxnLst/>
              <a:rect l="l" t="t" r="r" b="b"/>
              <a:pathLst>
                <a:path w="116768" h="116768" extrusionOk="0">
                  <a:moveTo>
                    <a:pt x="0" y="59002"/>
                  </a:moveTo>
                  <a:cubicBezTo>
                    <a:pt x="0" y="26444"/>
                    <a:pt x="26376" y="0"/>
                    <a:pt x="58934" y="0"/>
                  </a:cubicBezTo>
                  <a:lnTo>
                    <a:pt x="58934" y="0"/>
                  </a:lnTo>
                  <a:cubicBezTo>
                    <a:pt x="91492" y="0"/>
                    <a:pt x="117936" y="26444"/>
                    <a:pt x="117936" y="59002"/>
                  </a:cubicBezTo>
                  <a:lnTo>
                    <a:pt x="117936" y="59002"/>
                  </a:lnTo>
                  <a:cubicBezTo>
                    <a:pt x="117936" y="91560"/>
                    <a:pt x="91492" y="117936"/>
                    <a:pt x="58934" y="117936"/>
                  </a:cubicBezTo>
                  <a:lnTo>
                    <a:pt x="58934" y="117936"/>
                  </a:lnTo>
                  <a:cubicBezTo>
                    <a:pt x="26445" y="117936"/>
                    <a:pt x="0" y="91560"/>
                    <a:pt x="0" y="5900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1"/>
            <p:cNvSpPr/>
            <p:nvPr/>
          </p:nvSpPr>
          <p:spPr>
            <a:xfrm>
              <a:off x="4271046" y="5745686"/>
              <a:ext cx="103031" cy="103031"/>
            </a:xfrm>
            <a:custGeom>
              <a:avLst/>
              <a:gdLst/>
              <a:ahLst/>
              <a:cxnLst/>
              <a:rect l="l" t="t" r="r" b="b"/>
              <a:pathLst>
                <a:path w="103030" h="103030" extrusionOk="0">
                  <a:moveTo>
                    <a:pt x="0" y="51996"/>
                  </a:moveTo>
                  <a:cubicBezTo>
                    <a:pt x="0" y="23285"/>
                    <a:pt x="23148" y="0"/>
                    <a:pt x="51859" y="0"/>
                  </a:cubicBezTo>
                  <a:lnTo>
                    <a:pt x="51859" y="0"/>
                  </a:lnTo>
                  <a:cubicBezTo>
                    <a:pt x="80639" y="0"/>
                    <a:pt x="103855" y="23285"/>
                    <a:pt x="103855" y="51996"/>
                  </a:cubicBezTo>
                  <a:lnTo>
                    <a:pt x="103855" y="51996"/>
                  </a:lnTo>
                  <a:cubicBezTo>
                    <a:pt x="103855" y="80639"/>
                    <a:pt x="80708" y="103992"/>
                    <a:pt x="51859" y="103992"/>
                  </a:cubicBezTo>
                  <a:lnTo>
                    <a:pt x="51859" y="103992"/>
                  </a:lnTo>
                  <a:cubicBezTo>
                    <a:pt x="23148" y="103924"/>
                    <a:pt x="0" y="80639"/>
                    <a:pt x="0" y="5199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1"/>
            <p:cNvSpPr/>
            <p:nvPr/>
          </p:nvSpPr>
          <p:spPr>
            <a:xfrm>
              <a:off x="3954879" y="5784219"/>
              <a:ext cx="20606" cy="20606"/>
            </a:xfrm>
            <a:custGeom>
              <a:avLst/>
              <a:gdLst/>
              <a:ahLst/>
              <a:cxnLst/>
              <a:rect l="l" t="t" r="r" b="b"/>
              <a:pathLst>
                <a:path w="20606" h="20606" extrusionOk="0">
                  <a:moveTo>
                    <a:pt x="0" y="13462"/>
                  </a:moveTo>
                  <a:cubicBezTo>
                    <a:pt x="0" y="6045"/>
                    <a:pt x="6044" y="0"/>
                    <a:pt x="13462" y="0"/>
                  </a:cubicBezTo>
                  <a:lnTo>
                    <a:pt x="13462" y="0"/>
                  </a:lnTo>
                  <a:cubicBezTo>
                    <a:pt x="20881" y="0"/>
                    <a:pt x="26925" y="6045"/>
                    <a:pt x="26925" y="13462"/>
                  </a:cubicBezTo>
                  <a:lnTo>
                    <a:pt x="26925" y="13462"/>
                  </a:lnTo>
                  <a:cubicBezTo>
                    <a:pt x="26925" y="20881"/>
                    <a:pt x="20881" y="26857"/>
                    <a:pt x="13462" y="26857"/>
                  </a:cubicBezTo>
                  <a:lnTo>
                    <a:pt x="13462" y="26857"/>
                  </a:lnTo>
                  <a:cubicBezTo>
                    <a:pt x="5976" y="26857"/>
                    <a:pt x="0" y="20881"/>
                    <a:pt x="0" y="1346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
            <p:cNvSpPr/>
            <p:nvPr/>
          </p:nvSpPr>
          <p:spPr>
            <a:xfrm>
              <a:off x="3558690" y="5742801"/>
              <a:ext cx="103031" cy="103031"/>
            </a:xfrm>
            <a:custGeom>
              <a:avLst/>
              <a:gdLst/>
              <a:ahLst/>
              <a:cxnLst/>
              <a:rect l="l" t="t" r="r" b="b"/>
              <a:pathLst>
                <a:path w="103030" h="103030" extrusionOk="0">
                  <a:moveTo>
                    <a:pt x="0" y="54881"/>
                  </a:moveTo>
                  <a:cubicBezTo>
                    <a:pt x="0" y="24590"/>
                    <a:pt x="24590" y="0"/>
                    <a:pt x="54882" y="0"/>
                  </a:cubicBezTo>
                  <a:lnTo>
                    <a:pt x="54882" y="0"/>
                  </a:lnTo>
                  <a:cubicBezTo>
                    <a:pt x="85172" y="0"/>
                    <a:pt x="109763" y="24590"/>
                    <a:pt x="109763" y="54881"/>
                  </a:cubicBezTo>
                  <a:lnTo>
                    <a:pt x="109763" y="54881"/>
                  </a:lnTo>
                  <a:cubicBezTo>
                    <a:pt x="109763" y="85172"/>
                    <a:pt x="85172" y="109763"/>
                    <a:pt x="54882" y="109763"/>
                  </a:cubicBezTo>
                  <a:lnTo>
                    <a:pt x="54882" y="109763"/>
                  </a:lnTo>
                  <a:cubicBezTo>
                    <a:pt x="24590" y="109763"/>
                    <a:pt x="0" y="85172"/>
                    <a:pt x="0" y="5488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
            <p:cNvSpPr/>
            <p:nvPr/>
          </p:nvSpPr>
          <p:spPr>
            <a:xfrm>
              <a:off x="3237440" y="5776114"/>
              <a:ext cx="41212" cy="41212"/>
            </a:xfrm>
            <a:custGeom>
              <a:avLst/>
              <a:gdLst/>
              <a:ahLst/>
              <a:cxnLst/>
              <a:rect l="l" t="t" r="r" b="b"/>
              <a:pathLst>
                <a:path w="41212" h="41212" extrusionOk="0">
                  <a:moveTo>
                    <a:pt x="0" y="21568"/>
                  </a:moveTo>
                  <a:cubicBezTo>
                    <a:pt x="0" y="9685"/>
                    <a:pt x="9685" y="0"/>
                    <a:pt x="21568" y="0"/>
                  </a:cubicBezTo>
                  <a:lnTo>
                    <a:pt x="21568" y="0"/>
                  </a:lnTo>
                  <a:cubicBezTo>
                    <a:pt x="33451" y="0"/>
                    <a:pt x="43136" y="9685"/>
                    <a:pt x="43136" y="21568"/>
                  </a:cubicBezTo>
                  <a:lnTo>
                    <a:pt x="43136" y="21568"/>
                  </a:lnTo>
                  <a:cubicBezTo>
                    <a:pt x="43136" y="33451"/>
                    <a:pt x="33451" y="43135"/>
                    <a:pt x="21568" y="43135"/>
                  </a:cubicBezTo>
                  <a:lnTo>
                    <a:pt x="21568" y="43135"/>
                  </a:lnTo>
                  <a:cubicBezTo>
                    <a:pt x="9685" y="43135"/>
                    <a:pt x="0" y="33451"/>
                    <a:pt x="0" y="2156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1"/>
            <p:cNvSpPr/>
            <p:nvPr/>
          </p:nvSpPr>
          <p:spPr>
            <a:xfrm>
              <a:off x="2847914" y="5741290"/>
              <a:ext cx="109900" cy="109900"/>
            </a:xfrm>
            <a:custGeom>
              <a:avLst/>
              <a:gdLst/>
              <a:ahLst/>
              <a:cxnLst/>
              <a:rect l="l" t="t" r="r" b="b"/>
              <a:pathLst>
                <a:path w="109899" h="109899" extrusionOk="0">
                  <a:moveTo>
                    <a:pt x="0" y="56392"/>
                  </a:moveTo>
                  <a:cubicBezTo>
                    <a:pt x="0" y="25277"/>
                    <a:pt x="25277" y="0"/>
                    <a:pt x="56392" y="0"/>
                  </a:cubicBezTo>
                  <a:lnTo>
                    <a:pt x="56392" y="0"/>
                  </a:lnTo>
                  <a:cubicBezTo>
                    <a:pt x="87508" y="0"/>
                    <a:pt x="112785" y="25208"/>
                    <a:pt x="112785" y="56392"/>
                  </a:cubicBezTo>
                  <a:lnTo>
                    <a:pt x="112785" y="56392"/>
                  </a:lnTo>
                  <a:cubicBezTo>
                    <a:pt x="112785" y="87508"/>
                    <a:pt x="87508" y="112784"/>
                    <a:pt x="56392" y="112784"/>
                  </a:cubicBezTo>
                  <a:lnTo>
                    <a:pt x="56392" y="112784"/>
                  </a:lnTo>
                  <a:cubicBezTo>
                    <a:pt x="25277" y="112716"/>
                    <a:pt x="0" y="87508"/>
                    <a:pt x="0" y="5639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1"/>
            <p:cNvSpPr/>
            <p:nvPr/>
          </p:nvSpPr>
          <p:spPr>
            <a:xfrm>
              <a:off x="2533051" y="5781197"/>
              <a:ext cx="27475" cy="27475"/>
            </a:xfrm>
            <a:custGeom>
              <a:avLst/>
              <a:gdLst/>
              <a:ahLst/>
              <a:cxnLst/>
              <a:rect l="l" t="t" r="r" b="b"/>
              <a:pathLst>
                <a:path w="27474" h="27474" extrusionOk="0">
                  <a:moveTo>
                    <a:pt x="0" y="16485"/>
                  </a:moveTo>
                  <a:cubicBezTo>
                    <a:pt x="0" y="7350"/>
                    <a:pt x="7350" y="0"/>
                    <a:pt x="16485" y="0"/>
                  </a:cubicBezTo>
                  <a:lnTo>
                    <a:pt x="16485" y="0"/>
                  </a:lnTo>
                  <a:cubicBezTo>
                    <a:pt x="25620" y="0"/>
                    <a:pt x="32970" y="7418"/>
                    <a:pt x="32970" y="16485"/>
                  </a:cubicBezTo>
                  <a:lnTo>
                    <a:pt x="32970" y="16485"/>
                  </a:lnTo>
                  <a:cubicBezTo>
                    <a:pt x="32970" y="25620"/>
                    <a:pt x="25620" y="32970"/>
                    <a:pt x="16485" y="32970"/>
                  </a:cubicBezTo>
                  <a:lnTo>
                    <a:pt x="16485" y="32970"/>
                  </a:lnTo>
                  <a:cubicBezTo>
                    <a:pt x="7418" y="32970"/>
                    <a:pt x="0" y="25551"/>
                    <a:pt x="0" y="1648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1"/>
            <p:cNvSpPr/>
            <p:nvPr/>
          </p:nvSpPr>
          <p:spPr>
            <a:xfrm>
              <a:off x="2138305" y="5740946"/>
              <a:ext cx="109900" cy="109900"/>
            </a:xfrm>
            <a:custGeom>
              <a:avLst/>
              <a:gdLst/>
              <a:ahLst/>
              <a:cxnLst/>
              <a:rect l="l" t="t" r="r" b="b"/>
              <a:pathLst>
                <a:path w="109899" h="109899" extrusionOk="0">
                  <a:moveTo>
                    <a:pt x="0" y="56735"/>
                  </a:moveTo>
                  <a:cubicBezTo>
                    <a:pt x="0" y="25414"/>
                    <a:pt x="25414" y="0"/>
                    <a:pt x="56736" y="0"/>
                  </a:cubicBezTo>
                  <a:lnTo>
                    <a:pt x="56736" y="0"/>
                  </a:lnTo>
                  <a:cubicBezTo>
                    <a:pt x="88057" y="0"/>
                    <a:pt x="113471" y="25414"/>
                    <a:pt x="113471" y="56735"/>
                  </a:cubicBezTo>
                  <a:lnTo>
                    <a:pt x="113471" y="56735"/>
                  </a:lnTo>
                  <a:cubicBezTo>
                    <a:pt x="113471" y="87988"/>
                    <a:pt x="88057" y="113402"/>
                    <a:pt x="56736" y="113402"/>
                  </a:cubicBezTo>
                  <a:lnTo>
                    <a:pt x="56736" y="113402"/>
                  </a:lnTo>
                  <a:cubicBezTo>
                    <a:pt x="25414" y="113402"/>
                    <a:pt x="0" y="87988"/>
                    <a:pt x="0" y="5673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
            <p:cNvSpPr/>
            <p:nvPr/>
          </p:nvSpPr>
          <p:spPr>
            <a:xfrm>
              <a:off x="1773232" y="5730643"/>
              <a:ext cx="130506" cy="130506"/>
            </a:xfrm>
            <a:custGeom>
              <a:avLst/>
              <a:gdLst/>
              <a:ahLst/>
              <a:cxnLst/>
              <a:rect l="l" t="t" r="r" b="b"/>
              <a:pathLst>
                <a:path w="130505" h="130505" extrusionOk="0">
                  <a:moveTo>
                    <a:pt x="0" y="67038"/>
                  </a:moveTo>
                  <a:cubicBezTo>
                    <a:pt x="0" y="30016"/>
                    <a:pt x="30085" y="0"/>
                    <a:pt x="67039" y="0"/>
                  </a:cubicBezTo>
                  <a:lnTo>
                    <a:pt x="67039" y="0"/>
                  </a:lnTo>
                  <a:cubicBezTo>
                    <a:pt x="104061" y="0"/>
                    <a:pt x="134078" y="30085"/>
                    <a:pt x="134078" y="67038"/>
                  </a:cubicBezTo>
                  <a:lnTo>
                    <a:pt x="134078" y="67038"/>
                  </a:lnTo>
                  <a:cubicBezTo>
                    <a:pt x="134078" y="104061"/>
                    <a:pt x="104061" y="134077"/>
                    <a:pt x="67039" y="134077"/>
                  </a:cubicBezTo>
                  <a:lnTo>
                    <a:pt x="67039" y="134077"/>
                  </a:lnTo>
                  <a:cubicBezTo>
                    <a:pt x="30016" y="134077"/>
                    <a:pt x="0" y="104061"/>
                    <a:pt x="0" y="6703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
            <p:cNvSpPr/>
            <p:nvPr/>
          </p:nvSpPr>
          <p:spPr>
            <a:xfrm>
              <a:off x="1460430" y="5772405"/>
              <a:ext cx="48081" cy="48081"/>
            </a:xfrm>
            <a:custGeom>
              <a:avLst/>
              <a:gdLst/>
              <a:ahLst/>
              <a:cxnLst/>
              <a:rect l="l" t="t" r="r" b="b"/>
              <a:pathLst>
                <a:path w="48081" h="48081" extrusionOk="0">
                  <a:moveTo>
                    <a:pt x="0" y="25277"/>
                  </a:moveTo>
                  <a:cubicBezTo>
                    <a:pt x="0" y="11334"/>
                    <a:pt x="11333" y="0"/>
                    <a:pt x="25277" y="0"/>
                  </a:cubicBezTo>
                  <a:lnTo>
                    <a:pt x="25277" y="0"/>
                  </a:lnTo>
                  <a:cubicBezTo>
                    <a:pt x="39221" y="0"/>
                    <a:pt x="50554" y="11334"/>
                    <a:pt x="50554" y="25277"/>
                  </a:cubicBezTo>
                  <a:lnTo>
                    <a:pt x="50554" y="25277"/>
                  </a:lnTo>
                  <a:cubicBezTo>
                    <a:pt x="50554" y="39221"/>
                    <a:pt x="39221" y="50554"/>
                    <a:pt x="25277" y="50554"/>
                  </a:cubicBezTo>
                  <a:lnTo>
                    <a:pt x="25277" y="50554"/>
                  </a:lnTo>
                  <a:cubicBezTo>
                    <a:pt x="11333" y="50554"/>
                    <a:pt x="0" y="39221"/>
                    <a:pt x="0" y="2527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
            <p:cNvSpPr/>
            <p:nvPr/>
          </p:nvSpPr>
          <p:spPr>
            <a:xfrm>
              <a:off x="1065684" y="5732361"/>
              <a:ext cx="130506" cy="130506"/>
            </a:xfrm>
            <a:custGeom>
              <a:avLst/>
              <a:gdLst/>
              <a:ahLst/>
              <a:cxnLst/>
              <a:rect l="l" t="t" r="r" b="b"/>
              <a:pathLst>
                <a:path w="130505" h="130505" extrusionOk="0">
                  <a:moveTo>
                    <a:pt x="0" y="65321"/>
                  </a:moveTo>
                  <a:cubicBezTo>
                    <a:pt x="0" y="29260"/>
                    <a:pt x="29261" y="0"/>
                    <a:pt x="65322" y="0"/>
                  </a:cubicBezTo>
                  <a:lnTo>
                    <a:pt x="65322" y="0"/>
                  </a:lnTo>
                  <a:cubicBezTo>
                    <a:pt x="101383" y="0"/>
                    <a:pt x="130643" y="29260"/>
                    <a:pt x="130643" y="65321"/>
                  </a:cubicBezTo>
                  <a:lnTo>
                    <a:pt x="130643" y="65321"/>
                  </a:lnTo>
                  <a:cubicBezTo>
                    <a:pt x="130643" y="101382"/>
                    <a:pt x="101383" y="130643"/>
                    <a:pt x="65322" y="130643"/>
                  </a:cubicBezTo>
                  <a:lnTo>
                    <a:pt x="65322" y="130643"/>
                  </a:lnTo>
                  <a:cubicBezTo>
                    <a:pt x="29261" y="130643"/>
                    <a:pt x="0" y="101382"/>
                    <a:pt x="0" y="6532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
            <p:cNvSpPr/>
            <p:nvPr/>
          </p:nvSpPr>
          <p:spPr>
            <a:xfrm>
              <a:off x="747455" y="5768834"/>
              <a:ext cx="54950" cy="54950"/>
            </a:xfrm>
            <a:custGeom>
              <a:avLst/>
              <a:gdLst/>
              <a:ahLst/>
              <a:cxnLst/>
              <a:rect l="l" t="t" r="r" b="b"/>
              <a:pathLst>
                <a:path w="54949" h="54949" extrusionOk="0">
                  <a:moveTo>
                    <a:pt x="0" y="28848"/>
                  </a:moveTo>
                  <a:cubicBezTo>
                    <a:pt x="0" y="12913"/>
                    <a:pt x="12913" y="0"/>
                    <a:pt x="28849" y="0"/>
                  </a:cubicBezTo>
                  <a:lnTo>
                    <a:pt x="28849" y="0"/>
                  </a:lnTo>
                  <a:cubicBezTo>
                    <a:pt x="44853" y="0"/>
                    <a:pt x="57697" y="12913"/>
                    <a:pt x="57697" y="28848"/>
                  </a:cubicBezTo>
                  <a:lnTo>
                    <a:pt x="57697" y="28848"/>
                  </a:lnTo>
                  <a:cubicBezTo>
                    <a:pt x="57697" y="44784"/>
                    <a:pt x="44784" y="57697"/>
                    <a:pt x="28849" y="57697"/>
                  </a:cubicBezTo>
                  <a:lnTo>
                    <a:pt x="28849" y="57697"/>
                  </a:lnTo>
                  <a:cubicBezTo>
                    <a:pt x="12913" y="57697"/>
                    <a:pt x="0" y="44784"/>
                    <a:pt x="0" y="2884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1"/>
            <p:cNvSpPr/>
            <p:nvPr/>
          </p:nvSpPr>
          <p:spPr>
            <a:xfrm>
              <a:off x="399554" y="5775496"/>
              <a:ext cx="41212" cy="41212"/>
            </a:xfrm>
            <a:custGeom>
              <a:avLst/>
              <a:gdLst/>
              <a:ahLst/>
              <a:cxnLst/>
              <a:rect l="l" t="t" r="r" b="b"/>
              <a:pathLst>
                <a:path w="41212" h="41212" extrusionOk="0">
                  <a:moveTo>
                    <a:pt x="0" y="22186"/>
                  </a:moveTo>
                  <a:cubicBezTo>
                    <a:pt x="0" y="9960"/>
                    <a:pt x="9891" y="0"/>
                    <a:pt x="22117" y="0"/>
                  </a:cubicBezTo>
                  <a:lnTo>
                    <a:pt x="22117" y="0"/>
                  </a:lnTo>
                  <a:cubicBezTo>
                    <a:pt x="34344" y="0"/>
                    <a:pt x="44235" y="9891"/>
                    <a:pt x="44235" y="22186"/>
                  </a:cubicBezTo>
                  <a:lnTo>
                    <a:pt x="44235" y="22186"/>
                  </a:lnTo>
                  <a:cubicBezTo>
                    <a:pt x="44235" y="34412"/>
                    <a:pt x="34344" y="44303"/>
                    <a:pt x="22117" y="44303"/>
                  </a:cubicBezTo>
                  <a:lnTo>
                    <a:pt x="22117" y="44303"/>
                  </a:lnTo>
                  <a:cubicBezTo>
                    <a:pt x="9960" y="44303"/>
                    <a:pt x="0" y="34412"/>
                    <a:pt x="0" y="2218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
            <p:cNvSpPr/>
            <p:nvPr/>
          </p:nvSpPr>
          <p:spPr>
            <a:xfrm>
              <a:off x="12076674" y="5748845"/>
              <a:ext cx="96162" cy="96162"/>
            </a:xfrm>
            <a:custGeom>
              <a:avLst/>
              <a:gdLst/>
              <a:ahLst/>
              <a:cxnLst/>
              <a:rect l="l" t="t" r="r" b="b"/>
              <a:pathLst>
                <a:path w="96162" h="96162" extrusionOk="0">
                  <a:moveTo>
                    <a:pt x="48837" y="97605"/>
                  </a:moveTo>
                  <a:cubicBezTo>
                    <a:pt x="36061" y="97605"/>
                    <a:pt x="23423" y="92453"/>
                    <a:pt x="14356" y="83387"/>
                  </a:cubicBezTo>
                  <a:cubicBezTo>
                    <a:pt x="5289" y="74182"/>
                    <a:pt x="0" y="61681"/>
                    <a:pt x="0" y="48837"/>
                  </a:cubicBezTo>
                  <a:cubicBezTo>
                    <a:pt x="0" y="36061"/>
                    <a:pt x="5289" y="23423"/>
                    <a:pt x="14356" y="14356"/>
                  </a:cubicBezTo>
                  <a:cubicBezTo>
                    <a:pt x="23423" y="5220"/>
                    <a:pt x="35992" y="0"/>
                    <a:pt x="48837" y="0"/>
                  </a:cubicBezTo>
                  <a:cubicBezTo>
                    <a:pt x="61750" y="0"/>
                    <a:pt x="74320" y="5152"/>
                    <a:pt x="83387" y="14356"/>
                  </a:cubicBezTo>
                  <a:cubicBezTo>
                    <a:pt x="92454" y="23423"/>
                    <a:pt x="97605" y="36061"/>
                    <a:pt x="97605" y="48837"/>
                  </a:cubicBezTo>
                  <a:cubicBezTo>
                    <a:pt x="97605" y="61681"/>
                    <a:pt x="92454" y="74182"/>
                    <a:pt x="83387" y="83387"/>
                  </a:cubicBezTo>
                  <a:cubicBezTo>
                    <a:pt x="74251" y="92453"/>
                    <a:pt x="61681" y="97605"/>
                    <a:pt x="48837" y="9760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1"/>
            <p:cNvSpPr/>
            <p:nvPr/>
          </p:nvSpPr>
          <p:spPr>
            <a:xfrm>
              <a:off x="34000" y="5333630"/>
              <a:ext cx="61819" cy="61819"/>
            </a:xfrm>
            <a:custGeom>
              <a:avLst/>
              <a:gdLst/>
              <a:ahLst/>
              <a:cxnLst/>
              <a:rect l="l" t="t" r="r" b="b"/>
              <a:pathLst>
                <a:path w="61818" h="61818" extrusionOk="0">
                  <a:moveTo>
                    <a:pt x="32970" y="65871"/>
                  </a:moveTo>
                  <a:cubicBezTo>
                    <a:pt x="24315" y="65871"/>
                    <a:pt x="15867" y="62368"/>
                    <a:pt x="9685" y="56255"/>
                  </a:cubicBezTo>
                  <a:cubicBezTo>
                    <a:pt x="3503" y="50142"/>
                    <a:pt x="0" y="41625"/>
                    <a:pt x="0" y="32970"/>
                  </a:cubicBezTo>
                  <a:cubicBezTo>
                    <a:pt x="0" y="24316"/>
                    <a:pt x="3503" y="15867"/>
                    <a:pt x="9685" y="9685"/>
                  </a:cubicBezTo>
                  <a:cubicBezTo>
                    <a:pt x="15798" y="3503"/>
                    <a:pt x="24247" y="0"/>
                    <a:pt x="32970" y="0"/>
                  </a:cubicBezTo>
                  <a:cubicBezTo>
                    <a:pt x="41693" y="0"/>
                    <a:pt x="50142" y="3503"/>
                    <a:pt x="56324" y="9685"/>
                  </a:cubicBezTo>
                  <a:cubicBezTo>
                    <a:pt x="62437" y="15798"/>
                    <a:pt x="65940" y="24316"/>
                    <a:pt x="65940" y="32970"/>
                  </a:cubicBezTo>
                  <a:cubicBezTo>
                    <a:pt x="65940" y="41625"/>
                    <a:pt x="62437" y="50142"/>
                    <a:pt x="56324" y="56255"/>
                  </a:cubicBezTo>
                  <a:cubicBezTo>
                    <a:pt x="50210" y="62368"/>
                    <a:pt x="41693" y="65871"/>
                    <a:pt x="32970" y="6587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1"/>
            <p:cNvSpPr/>
            <p:nvPr/>
          </p:nvSpPr>
          <p:spPr>
            <a:xfrm>
              <a:off x="11735092" y="5330883"/>
              <a:ext cx="68687" cy="68687"/>
            </a:xfrm>
            <a:custGeom>
              <a:avLst/>
              <a:gdLst/>
              <a:ahLst/>
              <a:cxnLst/>
              <a:rect l="l" t="t" r="r" b="b"/>
              <a:pathLst>
                <a:path w="68687" h="68687" extrusionOk="0">
                  <a:moveTo>
                    <a:pt x="0" y="35717"/>
                  </a:moveTo>
                  <a:cubicBezTo>
                    <a:pt x="0" y="16004"/>
                    <a:pt x="16005" y="0"/>
                    <a:pt x="35718" y="0"/>
                  </a:cubicBezTo>
                  <a:lnTo>
                    <a:pt x="35718" y="0"/>
                  </a:lnTo>
                  <a:cubicBezTo>
                    <a:pt x="55500" y="0"/>
                    <a:pt x="71504" y="16004"/>
                    <a:pt x="71504" y="35717"/>
                  </a:cubicBezTo>
                  <a:lnTo>
                    <a:pt x="71504" y="35717"/>
                  </a:lnTo>
                  <a:cubicBezTo>
                    <a:pt x="71504" y="55431"/>
                    <a:pt x="55500" y="71435"/>
                    <a:pt x="35718" y="71435"/>
                  </a:cubicBezTo>
                  <a:lnTo>
                    <a:pt x="35718" y="71435"/>
                  </a:lnTo>
                  <a:cubicBezTo>
                    <a:pt x="16005" y="71435"/>
                    <a:pt x="0" y="55431"/>
                    <a:pt x="0" y="3571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1"/>
            <p:cNvSpPr/>
            <p:nvPr/>
          </p:nvSpPr>
          <p:spPr>
            <a:xfrm>
              <a:off x="11383962" y="5334386"/>
              <a:ext cx="61819" cy="61819"/>
            </a:xfrm>
            <a:custGeom>
              <a:avLst/>
              <a:gdLst/>
              <a:ahLst/>
              <a:cxnLst/>
              <a:rect l="l" t="t" r="r" b="b"/>
              <a:pathLst>
                <a:path w="61818" h="61818" extrusionOk="0">
                  <a:moveTo>
                    <a:pt x="0" y="32214"/>
                  </a:moveTo>
                  <a:cubicBezTo>
                    <a:pt x="0" y="14424"/>
                    <a:pt x="14424" y="0"/>
                    <a:pt x="32215" y="0"/>
                  </a:cubicBezTo>
                  <a:lnTo>
                    <a:pt x="32215" y="0"/>
                  </a:lnTo>
                  <a:cubicBezTo>
                    <a:pt x="50005" y="0"/>
                    <a:pt x="64429" y="14424"/>
                    <a:pt x="64429" y="32214"/>
                  </a:cubicBezTo>
                  <a:lnTo>
                    <a:pt x="64429" y="32214"/>
                  </a:lnTo>
                  <a:cubicBezTo>
                    <a:pt x="64429" y="50004"/>
                    <a:pt x="50005" y="64429"/>
                    <a:pt x="32215" y="64429"/>
                  </a:cubicBezTo>
                  <a:lnTo>
                    <a:pt x="32215" y="64429"/>
                  </a:lnTo>
                  <a:cubicBezTo>
                    <a:pt x="14424" y="64429"/>
                    <a:pt x="0" y="49935"/>
                    <a:pt x="0" y="3221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1"/>
            <p:cNvSpPr/>
            <p:nvPr/>
          </p:nvSpPr>
          <p:spPr>
            <a:xfrm>
              <a:off x="11044647" y="5349772"/>
              <a:ext cx="27475" cy="27475"/>
            </a:xfrm>
            <a:custGeom>
              <a:avLst/>
              <a:gdLst/>
              <a:ahLst/>
              <a:cxnLst/>
              <a:rect l="l" t="t" r="r" b="b"/>
              <a:pathLst>
                <a:path w="27474" h="27474" extrusionOk="0">
                  <a:moveTo>
                    <a:pt x="0" y="16828"/>
                  </a:moveTo>
                  <a:cubicBezTo>
                    <a:pt x="0" y="7555"/>
                    <a:pt x="7556" y="0"/>
                    <a:pt x="16829" y="0"/>
                  </a:cubicBezTo>
                  <a:lnTo>
                    <a:pt x="16829" y="0"/>
                  </a:lnTo>
                  <a:cubicBezTo>
                    <a:pt x="26102" y="0"/>
                    <a:pt x="33657" y="7555"/>
                    <a:pt x="33657" y="16828"/>
                  </a:cubicBezTo>
                  <a:lnTo>
                    <a:pt x="33657" y="16828"/>
                  </a:lnTo>
                  <a:cubicBezTo>
                    <a:pt x="33657" y="26101"/>
                    <a:pt x="26102" y="33588"/>
                    <a:pt x="16829" y="33588"/>
                  </a:cubicBezTo>
                  <a:lnTo>
                    <a:pt x="16829" y="33588"/>
                  </a:lnTo>
                  <a:cubicBezTo>
                    <a:pt x="7556" y="33588"/>
                    <a:pt x="0" y="26101"/>
                    <a:pt x="0" y="1682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1"/>
            <p:cNvSpPr/>
            <p:nvPr/>
          </p:nvSpPr>
          <p:spPr>
            <a:xfrm>
              <a:off x="10668859" y="5328547"/>
              <a:ext cx="75556" cy="75556"/>
            </a:xfrm>
            <a:custGeom>
              <a:avLst/>
              <a:gdLst/>
              <a:ahLst/>
              <a:cxnLst/>
              <a:rect l="l" t="t" r="r" b="b"/>
              <a:pathLst>
                <a:path w="75556" h="75556" extrusionOk="0">
                  <a:moveTo>
                    <a:pt x="0" y="38053"/>
                  </a:moveTo>
                  <a:cubicBezTo>
                    <a:pt x="0" y="17035"/>
                    <a:pt x="17034" y="0"/>
                    <a:pt x="38053" y="0"/>
                  </a:cubicBezTo>
                  <a:lnTo>
                    <a:pt x="38053" y="0"/>
                  </a:lnTo>
                  <a:cubicBezTo>
                    <a:pt x="59002" y="0"/>
                    <a:pt x="76105" y="17035"/>
                    <a:pt x="76105" y="38053"/>
                  </a:cubicBezTo>
                  <a:lnTo>
                    <a:pt x="76105" y="38053"/>
                  </a:lnTo>
                  <a:cubicBezTo>
                    <a:pt x="76105" y="59003"/>
                    <a:pt x="59071" y="76106"/>
                    <a:pt x="38053" y="76106"/>
                  </a:cubicBezTo>
                  <a:lnTo>
                    <a:pt x="38053" y="76106"/>
                  </a:lnTo>
                  <a:cubicBezTo>
                    <a:pt x="17034" y="76037"/>
                    <a:pt x="0" y="59003"/>
                    <a:pt x="0" y="3805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1"/>
            <p:cNvSpPr/>
            <p:nvPr/>
          </p:nvSpPr>
          <p:spPr>
            <a:xfrm>
              <a:off x="10296092" y="5310483"/>
              <a:ext cx="109900" cy="109900"/>
            </a:xfrm>
            <a:custGeom>
              <a:avLst/>
              <a:gdLst/>
              <a:ahLst/>
              <a:cxnLst/>
              <a:rect l="l" t="t" r="r" b="b"/>
              <a:pathLst>
                <a:path w="109899" h="109899" extrusionOk="0">
                  <a:moveTo>
                    <a:pt x="0" y="56118"/>
                  </a:moveTo>
                  <a:cubicBezTo>
                    <a:pt x="0" y="25140"/>
                    <a:pt x="25140" y="0"/>
                    <a:pt x="56118" y="0"/>
                  </a:cubicBezTo>
                  <a:lnTo>
                    <a:pt x="56118" y="0"/>
                  </a:lnTo>
                  <a:cubicBezTo>
                    <a:pt x="87096" y="0"/>
                    <a:pt x="112235" y="25140"/>
                    <a:pt x="112235" y="56118"/>
                  </a:cubicBezTo>
                  <a:lnTo>
                    <a:pt x="112235" y="56118"/>
                  </a:lnTo>
                  <a:cubicBezTo>
                    <a:pt x="112235" y="87095"/>
                    <a:pt x="87096" y="112235"/>
                    <a:pt x="56118" y="112235"/>
                  </a:cubicBezTo>
                  <a:lnTo>
                    <a:pt x="56118" y="112235"/>
                  </a:lnTo>
                  <a:cubicBezTo>
                    <a:pt x="25140" y="112167"/>
                    <a:pt x="0" y="87095"/>
                    <a:pt x="0" y="5611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1"/>
            <p:cNvSpPr/>
            <p:nvPr/>
          </p:nvSpPr>
          <p:spPr>
            <a:xfrm>
              <a:off x="9981230" y="5350321"/>
              <a:ext cx="27475" cy="27475"/>
            </a:xfrm>
            <a:custGeom>
              <a:avLst/>
              <a:gdLst/>
              <a:ahLst/>
              <a:cxnLst/>
              <a:rect l="l" t="t" r="r" b="b"/>
              <a:pathLst>
                <a:path w="27474" h="27474" extrusionOk="0">
                  <a:moveTo>
                    <a:pt x="0" y="16279"/>
                  </a:moveTo>
                  <a:cubicBezTo>
                    <a:pt x="0" y="7281"/>
                    <a:pt x="7280" y="0"/>
                    <a:pt x="16348" y="0"/>
                  </a:cubicBezTo>
                  <a:lnTo>
                    <a:pt x="16348" y="0"/>
                  </a:lnTo>
                  <a:cubicBezTo>
                    <a:pt x="25345" y="0"/>
                    <a:pt x="32626" y="7281"/>
                    <a:pt x="32626" y="16279"/>
                  </a:cubicBezTo>
                  <a:lnTo>
                    <a:pt x="32626" y="16279"/>
                  </a:lnTo>
                  <a:cubicBezTo>
                    <a:pt x="32626" y="25277"/>
                    <a:pt x="25345" y="32558"/>
                    <a:pt x="16348" y="32558"/>
                  </a:cubicBezTo>
                  <a:lnTo>
                    <a:pt x="16348" y="32558"/>
                  </a:lnTo>
                  <a:cubicBezTo>
                    <a:pt x="7280" y="32558"/>
                    <a:pt x="0" y="25209"/>
                    <a:pt x="0" y="1627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1"/>
            <p:cNvSpPr/>
            <p:nvPr/>
          </p:nvSpPr>
          <p:spPr>
            <a:xfrm>
              <a:off x="9575837" y="5299562"/>
              <a:ext cx="130506" cy="130506"/>
            </a:xfrm>
            <a:custGeom>
              <a:avLst/>
              <a:gdLst/>
              <a:ahLst/>
              <a:cxnLst/>
              <a:rect l="l" t="t" r="r" b="b"/>
              <a:pathLst>
                <a:path w="130505" h="130505" extrusionOk="0">
                  <a:moveTo>
                    <a:pt x="0" y="67039"/>
                  </a:moveTo>
                  <a:cubicBezTo>
                    <a:pt x="0" y="30016"/>
                    <a:pt x="30016" y="0"/>
                    <a:pt x="67039" y="0"/>
                  </a:cubicBezTo>
                  <a:lnTo>
                    <a:pt x="67039" y="0"/>
                  </a:lnTo>
                  <a:cubicBezTo>
                    <a:pt x="104061" y="0"/>
                    <a:pt x="134078" y="30085"/>
                    <a:pt x="134078" y="67039"/>
                  </a:cubicBezTo>
                  <a:lnTo>
                    <a:pt x="134078" y="67039"/>
                  </a:lnTo>
                  <a:cubicBezTo>
                    <a:pt x="134078" y="104061"/>
                    <a:pt x="104061" y="134077"/>
                    <a:pt x="67039" y="134077"/>
                  </a:cubicBezTo>
                  <a:lnTo>
                    <a:pt x="67039" y="134077"/>
                  </a:lnTo>
                  <a:cubicBezTo>
                    <a:pt x="30085" y="134009"/>
                    <a:pt x="0" y="103992"/>
                    <a:pt x="0" y="6703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1"/>
            <p:cNvSpPr/>
            <p:nvPr/>
          </p:nvSpPr>
          <p:spPr>
            <a:xfrm>
              <a:off x="9255479" y="5333905"/>
              <a:ext cx="61819" cy="61819"/>
            </a:xfrm>
            <a:custGeom>
              <a:avLst/>
              <a:gdLst/>
              <a:ahLst/>
              <a:cxnLst/>
              <a:rect l="l" t="t" r="r" b="b"/>
              <a:pathLst>
                <a:path w="61818" h="61818" extrusionOk="0">
                  <a:moveTo>
                    <a:pt x="0" y="32695"/>
                  </a:moveTo>
                  <a:cubicBezTo>
                    <a:pt x="0" y="14630"/>
                    <a:pt x="14630" y="0"/>
                    <a:pt x="32695" y="0"/>
                  </a:cubicBezTo>
                  <a:lnTo>
                    <a:pt x="32695" y="0"/>
                  </a:lnTo>
                  <a:cubicBezTo>
                    <a:pt x="50760" y="0"/>
                    <a:pt x="65390" y="14630"/>
                    <a:pt x="65390" y="32695"/>
                  </a:cubicBezTo>
                  <a:lnTo>
                    <a:pt x="65390" y="32695"/>
                  </a:lnTo>
                  <a:cubicBezTo>
                    <a:pt x="65390" y="50691"/>
                    <a:pt x="50760" y="65390"/>
                    <a:pt x="32695" y="65390"/>
                  </a:cubicBezTo>
                  <a:lnTo>
                    <a:pt x="32695" y="65390"/>
                  </a:lnTo>
                  <a:cubicBezTo>
                    <a:pt x="14630" y="65322"/>
                    <a:pt x="0" y="50691"/>
                    <a:pt x="0" y="3269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1"/>
            <p:cNvSpPr/>
            <p:nvPr/>
          </p:nvSpPr>
          <p:spPr>
            <a:xfrm>
              <a:off x="8917950" y="5350940"/>
              <a:ext cx="27475" cy="27475"/>
            </a:xfrm>
            <a:custGeom>
              <a:avLst/>
              <a:gdLst/>
              <a:ahLst/>
              <a:cxnLst/>
              <a:rect l="l" t="t" r="r" b="b"/>
              <a:pathLst>
                <a:path w="27474" h="27474" extrusionOk="0">
                  <a:moveTo>
                    <a:pt x="0" y="15661"/>
                  </a:moveTo>
                  <a:cubicBezTo>
                    <a:pt x="0" y="7006"/>
                    <a:pt x="7006" y="0"/>
                    <a:pt x="15661" y="0"/>
                  </a:cubicBezTo>
                  <a:lnTo>
                    <a:pt x="15661" y="0"/>
                  </a:lnTo>
                  <a:cubicBezTo>
                    <a:pt x="24316" y="0"/>
                    <a:pt x="31322" y="7006"/>
                    <a:pt x="31322" y="15661"/>
                  </a:cubicBezTo>
                  <a:lnTo>
                    <a:pt x="31322" y="15661"/>
                  </a:lnTo>
                  <a:cubicBezTo>
                    <a:pt x="31322" y="24315"/>
                    <a:pt x="24316" y="31321"/>
                    <a:pt x="15661" y="31321"/>
                  </a:cubicBezTo>
                  <a:lnTo>
                    <a:pt x="15661" y="31321"/>
                  </a:lnTo>
                  <a:cubicBezTo>
                    <a:pt x="7006" y="31321"/>
                    <a:pt x="0" y="24315"/>
                    <a:pt x="0" y="1566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1"/>
            <p:cNvSpPr/>
            <p:nvPr/>
          </p:nvSpPr>
          <p:spPr>
            <a:xfrm>
              <a:off x="8515442" y="5303133"/>
              <a:ext cx="123637" cy="123637"/>
            </a:xfrm>
            <a:custGeom>
              <a:avLst/>
              <a:gdLst/>
              <a:ahLst/>
              <a:cxnLst/>
              <a:rect l="l" t="t" r="r" b="b"/>
              <a:pathLst>
                <a:path w="123637" h="123637" extrusionOk="0">
                  <a:moveTo>
                    <a:pt x="0" y="63467"/>
                  </a:moveTo>
                  <a:cubicBezTo>
                    <a:pt x="0" y="28437"/>
                    <a:pt x="28437" y="0"/>
                    <a:pt x="63467" y="0"/>
                  </a:cubicBezTo>
                  <a:lnTo>
                    <a:pt x="63467" y="0"/>
                  </a:lnTo>
                  <a:cubicBezTo>
                    <a:pt x="98497" y="0"/>
                    <a:pt x="126934" y="28437"/>
                    <a:pt x="126934" y="63467"/>
                  </a:cubicBezTo>
                  <a:lnTo>
                    <a:pt x="126934" y="63467"/>
                  </a:lnTo>
                  <a:cubicBezTo>
                    <a:pt x="126934" y="98498"/>
                    <a:pt x="98497" y="126934"/>
                    <a:pt x="63467" y="126934"/>
                  </a:cubicBezTo>
                  <a:lnTo>
                    <a:pt x="63467" y="126934"/>
                  </a:lnTo>
                  <a:cubicBezTo>
                    <a:pt x="28437" y="126934"/>
                    <a:pt x="0" y="98498"/>
                    <a:pt x="0" y="6346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1"/>
            <p:cNvSpPr/>
            <p:nvPr/>
          </p:nvSpPr>
          <p:spPr>
            <a:xfrm>
              <a:off x="8194878" y="5337340"/>
              <a:ext cx="54950" cy="54950"/>
            </a:xfrm>
            <a:custGeom>
              <a:avLst/>
              <a:gdLst/>
              <a:ahLst/>
              <a:cxnLst/>
              <a:rect l="l" t="t" r="r" b="b"/>
              <a:pathLst>
                <a:path w="54949" h="54949" extrusionOk="0">
                  <a:moveTo>
                    <a:pt x="0" y="29261"/>
                  </a:moveTo>
                  <a:cubicBezTo>
                    <a:pt x="0" y="13119"/>
                    <a:pt x="13120" y="0"/>
                    <a:pt x="29261" y="0"/>
                  </a:cubicBezTo>
                  <a:lnTo>
                    <a:pt x="29261" y="0"/>
                  </a:lnTo>
                  <a:cubicBezTo>
                    <a:pt x="45471" y="0"/>
                    <a:pt x="58522" y="13119"/>
                    <a:pt x="58522" y="29261"/>
                  </a:cubicBezTo>
                  <a:lnTo>
                    <a:pt x="58522" y="29261"/>
                  </a:lnTo>
                  <a:cubicBezTo>
                    <a:pt x="58522" y="45402"/>
                    <a:pt x="45471" y="58521"/>
                    <a:pt x="29261" y="58521"/>
                  </a:cubicBezTo>
                  <a:lnTo>
                    <a:pt x="29261" y="58521"/>
                  </a:lnTo>
                  <a:cubicBezTo>
                    <a:pt x="13120" y="58521"/>
                    <a:pt x="0" y="45402"/>
                    <a:pt x="0" y="2926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1"/>
            <p:cNvSpPr/>
            <p:nvPr/>
          </p:nvSpPr>
          <p:spPr>
            <a:xfrm>
              <a:off x="7861539" y="5358564"/>
              <a:ext cx="13737" cy="13737"/>
            </a:xfrm>
            <a:custGeom>
              <a:avLst/>
              <a:gdLst/>
              <a:ahLst/>
              <a:cxnLst/>
              <a:rect l="l" t="t" r="r" b="b"/>
              <a:pathLst>
                <a:path w="13737" h="13737" extrusionOk="0">
                  <a:moveTo>
                    <a:pt x="0" y="8037"/>
                  </a:moveTo>
                  <a:cubicBezTo>
                    <a:pt x="0" y="3572"/>
                    <a:pt x="3572" y="0"/>
                    <a:pt x="8036" y="0"/>
                  </a:cubicBezTo>
                  <a:lnTo>
                    <a:pt x="8036" y="0"/>
                  </a:lnTo>
                  <a:cubicBezTo>
                    <a:pt x="12501" y="0"/>
                    <a:pt x="16073" y="3572"/>
                    <a:pt x="16073" y="8037"/>
                  </a:cubicBezTo>
                  <a:lnTo>
                    <a:pt x="16073" y="8037"/>
                  </a:lnTo>
                  <a:cubicBezTo>
                    <a:pt x="16073" y="12432"/>
                    <a:pt x="12501" y="16073"/>
                    <a:pt x="8036" y="16073"/>
                  </a:cubicBezTo>
                  <a:lnTo>
                    <a:pt x="8036" y="16073"/>
                  </a:lnTo>
                  <a:cubicBezTo>
                    <a:pt x="3640" y="16004"/>
                    <a:pt x="0" y="12432"/>
                    <a:pt x="0" y="803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1"/>
            <p:cNvSpPr/>
            <p:nvPr/>
          </p:nvSpPr>
          <p:spPr>
            <a:xfrm>
              <a:off x="7488911" y="5340637"/>
              <a:ext cx="48081" cy="48081"/>
            </a:xfrm>
            <a:custGeom>
              <a:avLst/>
              <a:gdLst/>
              <a:ahLst/>
              <a:cxnLst/>
              <a:rect l="l" t="t" r="r" b="b"/>
              <a:pathLst>
                <a:path w="48081" h="48081" extrusionOk="0">
                  <a:moveTo>
                    <a:pt x="0" y="25964"/>
                  </a:moveTo>
                  <a:cubicBezTo>
                    <a:pt x="0" y="11608"/>
                    <a:pt x="11608" y="0"/>
                    <a:pt x="25963" y="0"/>
                  </a:cubicBezTo>
                  <a:lnTo>
                    <a:pt x="25963" y="0"/>
                  </a:lnTo>
                  <a:cubicBezTo>
                    <a:pt x="40251" y="0"/>
                    <a:pt x="51927" y="11608"/>
                    <a:pt x="51927" y="25964"/>
                  </a:cubicBezTo>
                  <a:lnTo>
                    <a:pt x="51927" y="25964"/>
                  </a:lnTo>
                  <a:cubicBezTo>
                    <a:pt x="51927" y="40251"/>
                    <a:pt x="40319" y="51928"/>
                    <a:pt x="25963" y="51928"/>
                  </a:cubicBezTo>
                  <a:lnTo>
                    <a:pt x="25963" y="51928"/>
                  </a:lnTo>
                  <a:cubicBezTo>
                    <a:pt x="11677" y="51859"/>
                    <a:pt x="0" y="40251"/>
                    <a:pt x="0" y="2596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1"/>
            <p:cNvSpPr/>
            <p:nvPr/>
          </p:nvSpPr>
          <p:spPr>
            <a:xfrm>
              <a:off x="7150350" y="5356710"/>
              <a:ext cx="13737" cy="13737"/>
            </a:xfrm>
            <a:custGeom>
              <a:avLst/>
              <a:gdLst/>
              <a:ahLst/>
              <a:cxnLst/>
              <a:rect l="l" t="t" r="r" b="b"/>
              <a:pathLst>
                <a:path w="13737" h="13737" extrusionOk="0">
                  <a:moveTo>
                    <a:pt x="0" y="9891"/>
                  </a:moveTo>
                  <a:cubicBezTo>
                    <a:pt x="0" y="4464"/>
                    <a:pt x="4396" y="0"/>
                    <a:pt x="9823" y="0"/>
                  </a:cubicBezTo>
                  <a:lnTo>
                    <a:pt x="9823" y="0"/>
                  </a:lnTo>
                  <a:cubicBezTo>
                    <a:pt x="15317" y="0"/>
                    <a:pt x="19713" y="4396"/>
                    <a:pt x="19713" y="9891"/>
                  </a:cubicBezTo>
                  <a:lnTo>
                    <a:pt x="19713" y="9891"/>
                  </a:lnTo>
                  <a:cubicBezTo>
                    <a:pt x="19713" y="15317"/>
                    <a:pt x="15317" y="19782"/>
                    <a:pt x="9823" y="19782"/>
                  </a:cubicBezTo>
                  <a:lnTo>
                    <a:pt x="9823" y="19782"/>
                  </a:lnTo>
                  <a:cubicBezTo>
                    <a:pt x="4396" y="19713"/>
                    <a:pt x="0" y="15317"/>
                    <a:pt x="0" y="989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1"/>
            <p:cNvSpPr/>
            <p:nvPr/>
          </p:nvSpPr>
          <p:spPr>
            <a:xfrm>
              <a:off x="6763091" y="5324083"/>
              <a:ext cx="82425" cy="82425"/>
            </a:xfrm>
            <a:custGeom>
              <a:avLst/>
              <a:gdLst/>
              <a:ahLst/>
              <a:cxnLst/>
              <a:rect l="l" t="t" r="r" b="b"/>
              <a:pathLst>
                <a:path w="82424" h="82424" extrusionOk="0">
                  <a:moveTo>
                    <a:pt x="0" y="42517"/>
                  </a:moveTo>
                  <a:cubicBezTo>
                    <a:pt x="0" y="19026"/>
                    <a:pt x="19027" y="0"/>
                    <a:pt x="42517" y="0"/>
                  </a:cubicBezTo>
                  <a:lnTo>
                    <a:pt x="42517" y="0"/>
                  </a:lnTo>
                  <a:cubicBezTo>
                    <a:pt x="66008" y="0"/>
                    <a:pt x="85035" y="19026"/>
                    <a:pt x="85035" y="42517"/>
                  </a:cubicBezTo>
                  <a:lnTo>
                    <a:pt x="85035" y="42517"/>
                  </a:lnTo>
                  <a:cubicBezTo>
                    <a:pt x="85035" y="66008"/>
                    <a:pt x="66008" y="85035"/>
                    <a:pt x="42517" y="85035"/>
                  </a:cubicBezTo>
                  <a:lnTo>
                    <a:pt x="42517" y="85035"/>
                  </a:lnTo>
                  <a:cubicBezTo>
                    <a:pt x="19027" y="85035"/>
                    <a:pt x="0" y="65940"/>
                    <a:pt x="0" y="4251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1"/>
            <p:cNvSpPr/>
            <p:nvPr/>
          </p:nvSpPr>
          <p:spPr>
            <a:xfrm>
              <a:off x="6439299" y="5354992"/>
              <a:ext cx="20606" cy="20606"/>
            </a:xfrm>
            <a:custGeom>
              <a:avLst/>
              <a:gdLst/>
              <a:ahLst/>
              <a:cxnLst/>
              <a:rect l="l" t="t" r="r" b="b"/>
              <a:pathLst>
                <a:path w="20606" h="20606" extrusionOk="0">
                  <a:moveTo>
                    <a:pt x="0" y="11608"/>
                  </a:moveTo>
                  <a:cubicBezTo>
                    <a:pt x="0" y="5220"/>
                    <a:pt x="5152" y="0"/>
                    <a:pt x="11539" y="0"/>
                  </a:cubicBezTo>
                  <a:lnTo>
                    <a:pt x="11539" y="0"/>
                  </a:lnTo>
                  <a:cubicBezTo>
                    <a:pt x="17928" y="0"/>
                    <a:pt x="23079" y="5152"/>
                    <a:pt x="23079" y="11608"/>
                  </a:cubicBezTo>
                  <a:lnTo>
                    <a:pt x="23079" y="11608"/>
                  </a:lnTo>
                  <a:cubicBezTo>
                    <a:pt x="23079" y="17996"/>
                    <a:pt x="17928" y="23148"/>
                    <a:pt x="11539" y="23148"/>
                  </a:cubicBezTo>
                  <a:lnTo>
                    <a:pt x="11539" y="23148"/>
                  </a:lnTo>
                  <a:cubicBezTo>
                    <a:pt x="5220" y="23148"/>
                    <a:pt x="0" y="17927"/>
                    <a:pt x="0" y="1160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1"/>
            <p:cNvSpPr/>
            <p:nvPr/>
          </p:nvSpPr>
          <p:spPr>
            <a:xfrm>
              <a:off x="6034319" y="5304576"/>
              <a:ext cx="123637" cy="123637"/>
            </a:xfrm>
            <a:custGeom>
              <a:avLst/>
              <a:gdLst/>
              <a:ahLst/>
              <a:cxnLst/>
              <a:rect l="l" t="t" r="r" b="b"/>
              <a:pathLst>
                <a:path w="123637" h="123637" extrusionOk="0">
                  <a:moveTo>
                    <a:pt x="0" y="62025"/>
                  </a:moveTo>
                  <a:cubicBezTo>
                    <a:pt x="0" y="27818"/>
                    <a:pt x="27681" y="0"/>
                    <a:pt x="62024" y="0"/>
                  </a:cubicBezTo>
                  <a:lnTo>
                    <a:pt x="62024" y="0"/>
                  </a:lnTo>
                  <a:cubicBezTo>
                    <a:pt x="96231" y="0"/>
                    <a:pt x="124049" y="27818"/>
                    <a:pt x="124049" y="62025"/>
                  </a:cubicBezTo>
                  <a:lnTo>
                    <a:pt x="124049" y="62025"/>
                  </a:lnTo>
                  <a:cubicBezTo>
                    <a:pt x="124049" y="96231"/>
                    <a:pt x="96299" y="124049"/>
                    <a:pt x="62024" y="124049"/>
                  </a:cubicBezTo>
                  <a:lnTo>
                    <a:pt x="62024" y="124049"/>
                  </a:lnTo>
                  <a:cubicBezTo>
                    <a:pt x="27612" y="123981"/>
                    <a:pt x="0" y="96231"/>
                    <a:pt x="0" y="6202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
            <p:cNvSpPr/>
            <p:nvPr/>
          </p:nvSpPr>
          <p:spPr>
            <a:xfrm>
              <a:off x="5698575" y="5323602"/>
              <a:ext cx="82425" cy="82425"/>
            </a:xfrm>
            <a:custGeom>
              <a:avLst/>
              <a:gdLst/>
              <a:ahLst/>
              <a:cxnLst/>
              <a:rect l="l" t="t" r="r" b="b"/>
              <a:pathLst>
                <a:path w="82424" h="82424" extrusionOk="0">
                  <a:moveTo>
                    <a:pt x="0" y="42998"/>
                  </a:moveTo>
                  <a:cubicBezTo>
                    <a:pt x="0" y="19232"/>
                    <a:pt x="19232" y="0"/>
                    <a:pt x="42998" y="0"/>
                  </a:cubicBezTo>
                  <a:lnTo>
                    <a:pt x="42998" y="0"/>
                  </a:lnTo>
                  <a:cubicBezTo>
                    <a:pt x="66695" y="0"/>
                    <a:pt x="85996" y="19232"/>
                    <a:pt x="85996" y="42998"/>
                  </a:cubicBezTo>
                  <a:lnTo>
                    <a:pt x="85996" y="42998"/>
                  </a:lnTo>
                  <a:cubicBezTo>
                    <a:pt x="85996" y="66695"/>
                    <a:pt x="66764" y="85996"/>
                    <a:pt x="42998" y="85996"/>
                  </a:cubicBezTo>
                  <a:lnTo>
                    <a:pt x="42998" y="85996"/>
                  </a:lnTo>
                  <a:cubicBezTo>
                    <a:pt x="19301" y="85996"/>
                    <a:pt x="0" y="66695"/>
                    <a:pt x="0" y="4299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1"/>
            <p:cNvSpPr/>
            <p:nvPr/>
          </p:nvSpPr>
          <p:spPr>
            <a:xfrm>
              <a:off x="5359535" y="5339263"/>
              <a:ext cx="48081" cy="48081"/>
            </a:xfrm>
            <a:custGeom>
              <a:avLst/>
              <a:gdLst/>
              <a:ahLst/>
              <a:cxnLst/>
              <a:rect l="l" t="t" r="r" b="b"/>
              <a:pathLst>
                <a:path w="48081" h="48081" extrusionOk="0">
                  <a:moveTo>
                    <a:pt x="0" y="27338"/>
                  </a:moveTo>
                  <a:cubicBezTo>
                    <a:pt x="0" y="12227"/>
                    <a:pt x="12295" y="0"/>
                    <a:pt x="27337" y="0"/>
                  </a:cubicBezTo>
                  <a:lnTo>
                    <a:pt x="27337" y="0"/>
                  </a:lnTo>
                  <a:cubicBezTo>
                    <a:pt x="42449" y="0"/>
                    <a:pt x="54675" y="12227"/>
                    <a:pt x="54675" y="27338"/>
                  </a:cubicBezTo>
                  <a:lnTo>
                    <a:pt x="54675" y="27338"/>
                  </a:lnTo>
                  <a:cubicBezTo>
                    <a:pt x="54675" y="42449"/>
                    <a:pt x="42449" y="54675"/>
                    <a:pt x="27337" y="54675"/>
                  </a:cubicBezTo>
                  <a:lnTo>
                    <a:pt x="27337" y="54675"/>
                  </a:lnTo>
                  <a:cubicBezTo>
                    <a:pt x="12226" y="54675"/>
                    <a:pt x="0" y="42380"/>
                    <a:pt x="0" y="2733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1"/>
            <p:cNvSpPr/>
            <p:nvPr/>
          </p:nvSpPr>
          <p:spPr>
            <a:xfrm>
              <a:off x="4981548" y="5315840"/>
              <a:ext cx="96162" cy="96162"/>
            </a:xfrm>
            <a:custGeom>
              <a:avLst/>
              <a:gdLst/>
              <a:ahLst/>
              <a:cxnLst/>
              <a:rect l="l" t="t" r="r" b="b"/>
              <a:pathLst>
                <a:path w="96162" h="96162" extrusionOk="0">
                  <a:moveTo>
                    <a:pt x="0" y="50760"/>
                  </a:moveTo>
                  <a:cubicBezTo>
                    <a:pt x="0" y="22735"/>
                    <a:pt x="22735" y="0"/>
                    <a:pt x="50760" y="0"/>
                  </a:cubicBezTo>
                  <a:lnTo>
                    <a:pt x="50760" y="0"/>
                  </a:lnTo>
                  <a:cubicBezTo>
                    <a:pt x="78784" y="0"/>
                    <a:pt x="101520" y="22735"/>
                    <a:pt x="101520" y="50760"/>
                  </a:cubicBezTo>
                  <a:lnTo>
                    <a:pt x="101520" y="50760"/>
                  </a:lnTo>
                  <a:cubicBezTo>
                    <a:pt x="101520" y="78784"/>
                    <a:pt x="78784" y="101520"/>
                    <a:pt x="50760" y="101520"/>
                  </a:cubicBezTo>
                  <a:lnTo>
                    <a:pt x="50760" y="101520"/>
                  </a:lnTo>
                  <a:cubicBezTo>
                    <a:pt x="22735" y="101520"/>
                    <a:pt x="0" y="78784"/>
                    <a:pt x="0" y="5076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1"/>
            <p:cNvSpPr/>
            <p:nvPr/>
          </p:nvSpPr>
          <p:spPr>
            <a:xfrm>
              <a:off x="4658511" y="5347505"/>
              <a:ext cx="34344" cy="34344"/>
            </a:xfrm>
            <a:custGeom>
              <a:avLst/>
              <a:gdLst/>
              <a:ahLst/>
              <a:cxnLst/>
              <a:rect l="l" t="t" r="r" b="b"/>
              <a:pathLst>
                <a:path w="34343" h="34343" extrusionOk="0">
                  <a:moveTo>
                    <a:pt x="0" y="19095"/>
                  </a:moveTo>
                  <a:cubicBezTo>
                    <a:pt x="0" y="8517"/>
                    <a:pt x="8518" y="0"/>
                    <a:pt x="19095" y="0"/>
                  </a:cubicBezTo>
                  <a:lnTo>
                    <a:pt x="19095" y="0"/>
                  </a:lnTo>
                  <a:cubicBezTo>
                    <a:pt x="29605" y="0"/>
                    <a:pt x="38191" y="8517"/>
                    <a:pt x="38191" y="19095"/>
                  </a:cubicBezTo>
                  <a:lnTo>
                    <a:pt x="38191" y="19095"/>
                  </a:lnTo>
                  <a:cubicBezTo>
                    <a:pt x="38191" y="29604"/>
                    <a:pt x="29673" y="38190"/>
                    <a:pt x="19095" y="38190"/>
                  </a:cubicBezTo>
                  <a:lnTo>
                    <a:pt x="19095" y="38190"/>
                  </a:lnTo>
                  <a:cubicBezTo>
                    <a:pt x="8518" y="38121"/>
                    <a:pt x="0" y="29604"/>
                    <a:pt x="0" y="1909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1"/>
            <p:cNvSpPr/>
            <p:nvPr/>
          </p:nvSpPr>
          <p:spPr>
            <a:xfrm>
              <a:off x="4273588" y="5317214"/>
              <a:ext cx="96162" cy="96162"/>
            </a:xfrm>
            <a:custGeom>
              <a:avLst/>
              <a:gdLst/>
              <a:ahLst/>
              <a:cxnLst/>
              <a:rect l="l" t="t" r="r" b="b"/>
              <a:pathLst>
                <a:path w="96162" h="96162" extrusionOk="0">
                  <a:moveTo>
                    <a:pt x="0" y="49386"/>
                  </a:moveTo>
                  <a:cubicBezTo>
                    <a:pt x="0" y="22117"/>
                    <a:pt x="22049" y="0"/>
                    <a:pt x="49386" y="0"/>
                  </a:cubicBezTo>
                  <a:lnTo>
                    <a:pt x="49386" y="0"/>
                  </a:lnTo>
                  <a:cubicBezTo>
                    <a:pt x="76655" y="0"/>
                    <a:pt x="98772" y="22117"/>
                    <a:pt x="98772" y="49386"/>
                  </a:cubicBezTo>
                  <a:lnTo>
                    <a:pt x="98772" y="49386"/>
                  </a:lnTo>
                  <a:cubicBezTo>
                    <a:pt x="98772" y="76655"/>
                    <a:pt x="76655" y="98772"/>
                    <a:pt x="49386" y="98772"/>
                  </a:cubicBezTo>
                  <a:lnTo>
                    <a:pt x="49386" y="98772"/>
                  </a:lnTo>
                  <a:cubicBezTo>
                    <a:pt x="22049" y="98772"/>
                    <a:pt x="0" y="76655"/>
                    <a:pt x="0" y="4938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1"/>
            <p:cNvSpPr/>
            <p:nvPr/>
          </p:nvSpPr>
          <p:spPr>
            <a:xfrm>
              <a:off x="3932968" y="5331295"/>
              <a:ext cx="68687" cy="68687"/>
            </a:xfrm>
            <a:custGeom>
              <a:avLst/>
              <a:gdLst/>
              <a:ahLst/>
              <a:cxnLst/>
              <a:rect l="l" t="t" r="r" b="b"/>
              <a:pathLst>
                <a:path w="68687" h="68687" extrusionOk="0">
                  <a:moveTo>
                    <a:pt x="0" y="35305"/>
                  </a:moveTo>
                  <a:cubicBezTo>
                    <a:pt x="0" y="15798"/>
                    <a:pt x="15798" y="0"/>
                    <a:pt x="35305" y="0"/>
                  </a:cubicBezTo>
                  <a:lnTo>
                    <a:pt x="35305" y="0"/>
                  </a:lnTo>
                  <a:cubicBezTo>
                    <a:pt x="54812" y="0"/>
                    <a:pt x="70610" y="15867"/>
                    <a:pt x="70610" y="35305"/>
                  </a:cubicBezTo>
                  <a:lnTo>
                    <a:pt x="70610" y="35305"/>
                  </a:lnTo>
                  <a:cubicBezTo>
                    <a:pt x="70610" y="54812"/>
                    <a:pt x="54812" y="70610"/>
                    <a:pt x="35305" y="70610"/>
                  </a:cubicBezTo>
                  <a:lnTo>
                    <a:pt x="35305" y="70610"/>
                  </a:lnTo>
                  <a:cubicBezTo>
                    <a:pt x="15798" y="70610"/>
                    <a:pt x="0" y="54812"/>
                    <a:pt x="0" y="3530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1"/>
            <p:cNvSpPr/>
            <p:nvPr/>
          </p:nvSpPr>
          <p:spPr>
            <a:xfrm>
              <a:off x="3548250" y="5301279"/>
              <a:ext cx="130506" cy="130506"/>
            </a:xfrm>
            <a:custGeom>
              <a:avLst/>
              <a:gdLst/>
              <a:ahLst/>
              <a:cxnLst/>
              <a:rect l="l" t="t" r="r" b="b"/>
              <a:pathLst>
                <a:path w="130505" h="130505" extrusionOk="0">
                  <a:moveTo>
                    <a:pt x="0" y="65322"/>
                  </a:moveTo>
                  <a:cubicBezTo>
                    <a:pt x="0" y="29261"/>
                    <a:pt x="29261" y="0"/>
                    <a:pt x="65322" y="0"/>
                  </a:cubicBezTo>
                  <a:lnTo>
                    <a:pt x="65322" y="0"/>
                  </a:lnTo>
                  <a:cubicBezTo>
                    <a:pt x="101520" y="0"/>
                    <a:pt x="130643" y="29261"/>
                    <a:pt x="130643" y="65322"/>
                  </a:cubicBezTo>
                  <a:lnTo>
                    <a:pt x="130643" y="65322"/>
                  </a:lnTo>
                  <a:cubicBezTo>
                    <a:pt x="130643" y="101383"/>
                    <a:pt x="101520" y="130643"/>
                    <a:pt x="65322" y="130643"/>
                  </a:cubicBezTo>
                  <a:lnTo>
                    <a:pt x="65322" y="130643"/>
                  </a:lnTo>
                  <a:cubicBezTo>
                    <a:pt x="29261" y="130575"/>
                    <a:pt x="0" y="101314"/>
                    <a:pt x="0" y="6532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1"/>
            <p:cNvSpPr/>
            <p:nvPr/>
          </p:nvSpPr>
          <p:spPr>
            <a:xfrm>
              <a:off x="3235036" y="5342628"/>
              <a:ext cx="41212" cy="41212"/>
            </a:xfrm>
            <a:custGeom>
              <a:avLst/>
              <a:gdLst/>
              <a:ahLst/>
              <a:cxnLst/>
              <a:rect l="l" t="t" r="r" b="b"/>
              <a:pathLst>
                <a:path w="41212" h="41212" extrusionOk="0">
                  <a:moveTo>
                    <a:pt x="0" y="23972"/>
                  </a:moveTo>
                  <a:cubicBezTo>
                    <a:pt x="0" y="10715"/>
                    <a:pt x="10715" y="0"/>
                    <a:pt x="23972" y="0"/>
                  </a:cubicBezTo>
                  <a:lnTo>
                    <a:pt x="23972" y="0"/>
                  </a:lnTo>
                  <a:cubicBezTo>
                    <a:pt x="37228" y="0"/>
                    <a:pt x="47944" y="10715"/>
                    <a:pt x="47944" y="23972"/>
                  </a:cubicBezTo>
                  <a:lnTo>
                    <a:pt x="47944" y="23972"/>
                  </a:lnTo>
                  <a:cubicBezTo>
                    <a:pt x="47944" y="37229"/>
                    <a:pt x="37228" y="47944"/>
                    <a:pt x="23972" y="47944"/>
                  </a:cubicBezTo>
                  <a:lnTo>
                    <a:pt x="23972" y="47944"/>
                  </a:lnTo>
                  <a:cubicBezTo>
                    <a:pt x="10715" y="47944"/>
                    <a:pt x="0" y="37160"/>
                    <a:pt x="0" y="2397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1"/>
            <p:cNvSpPr/>
            <p:nvPr/>
          </p:nvSpPr>
          <p:spPr>
            <a:xfrm>
              <a:off x="2839740" y="5302034"/>
              <a:ext cx="123637" cy="123637"/>
            </a:xfrm>
            <a:custGeom>
              <a:avLst/>
              <a:gdLst/>
              <a:ahLst/>
              <a:cxnLst/>
              <a:rect l="l" t="t" r="r" b="b"/>
              <a:pathLst>
                <a:path w="123637" h="123637" extrusionOk="0">
                  <a:moveTo>
                    <a:pt x="0" y="64566"/>
                  </a:moveTo>
                  <a:cubicBezTo>
                    <a:pt x="0" y="28918"/>
                    <a:pt x="28918" y="0"/>
                    <a:pt x="64566" y="0"/>
                  </a:cubicBezTo>
                  <a:lnTo>
                    <a:pt x="64566" y="0"/>
                  </a:lnTo>
                  <a:cubicBezTo>
                    <a:pt x="100215" y="0"/>
                    <a:pt x="129132" y="28918"/>
                    <a:pt x="129132" y="64566"/>
                  </a:cubicBezTo>
                  <a:lnTo>
                    <a:pt x="129132" y="64566"/>
                  </a:lnTo>
                  <a:cubicBezTo>
                    <a:pt x="129132" y="100215"/>
                    <a:pt x="100215" y="129132"/>
                    <a:pt x="64566" y="129132"/>
                  </a:cubicBezTo>
                  <a:lnTo>
                    <a:pt x="64566" y="129132"/>
                  </a:lnTo>
                  <a:cubicBezTo>
                    <a:pt x="28918" y="129063"/>
                    <a:pt x="0" y="100146"/>
                    <a:pt x="0" y="6456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1"/>
            <p:cNvSpPr/>
            <p:nvPr/>
          </p:nvSpPr>
          <p:spPr>
            <a:xfrm>
              <a:off x="2498776" y="5315634"/>
              <a:ext cx="96162" cy="96162"/>
            </a:xfrm>
            <a:custGeom>
              <a:avLst/>
              <a:gdLst/>
              <a:ahLst/>
              <a:cxnLst/>
              <a:rect l="l" t="t" r="r" b="b"/>
              <a:pathLst>
                <a:path w="96162" h="96162" extrusionOk="0">
                  <a:moveTo>
                    <a:pt x="0" y="50966"/>
                  </a:moveTo>
                  <a:cubicBezTo>
                    <a:pt x="0" y="22873"/>
                    <a:pt x="22735" y="0"/>
                    <a:pt x="50966" y="0"/>
                  </a:cubicBezTo>
                  <a:lnTo>
                    <a:pt x="50966" y="0"/>
                  </a:lnTo>
                  <a:cubicBezTo>
                    <a:pt x="79128" y="0"/>
                    <a:pt x="101932" y="22873"/>
                    <a:pt x="101932" y="50966"/>
                  </a:cubicBezTo>
                  <a:lnTo>
                    <a:pt x="101932" y="50966"/>
                  </a:lnTo>
                  <a:cubicBezTo>
                    <a:pt x="101932" y="79059"/>
                    <a:pt x="79128" y="101932"/>
                    <a:pt x="50966" y="101932"/>
                  </a:cubicBezTo>
                  <a:lnTo>
                    <a:pt x="50966" y="101932"/>
                  </a:lnTo>
                  <a:cubicBezTo>
                    <a:pt x="22667" y="101863"/>
                    <a:pt x="0" y="79059"/>
                    <a:pt x="0" y="5096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1"/>
            <p:cNvSpPr/>
            <p:nvPr/>
          </p:nvSpPr>
          <p:spPr>
            <a:xfrm>
              <a:off x="2158636" y="5330265"/>
              <a:ext cx="68687" cy="68687"/>
            </a:xfrm>
            <a:custGeom>
              <a:avLst/>
              <a:gdLst/>
              <a:ahLst/>
              <a:cxnLst/>
              <a:rect l="l" t="t" r="r" b="b"/>
              <a:pathLst>
                <a:path w="68687" h="68687" extrusionOk="0">
                  <a:moveTo>
                    <a:pt x="0" y="36336"/>
                  </a:moveTo>
                  <a:cubicBezTo>
                    <a:pt x="0" y="16279"/>
                    <a:pt x="16279" y="0"/>
                    <a:pt x="36336" y="0"/>
                  </a:cubicBezTo>
                  <a:lnTo>
                    <a:pt x="36336" y="0"/>
                  </a:lnTo>
                  <a:cubicBezTo>
                    <a:pt x="56392" y="0"/>
                    <a:pt x="72671" y="16279"/>
                    <a:pt x="72671" y="36336"/>
                  </a:cubicBezTo>
                  <a:lnTo>
                    <a:pt x="72671" y="36336"/>
                  </a:lnTo>
                  <a:cubicBezTo>
                    <a:pt x="72671" y="56392"/>
                    <a:pt x="56392" y="72671"/>
                    <a:pt x="36336" y="72671"/>
                  </a:cubicBezTo>
                  <a:lnTo>
                    <a:pt x="36336" y="72671"/>
                  </a:lnTo>
                  <a:cubicBezTo>
                    <a:pt x="16279" y="72671"/>
                    <a:pt x="0" y="56392"/>
                    <a:pt x="0" y="3633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1"/>
            <p:cNvSpPr/>
            <p:nvPr/>
          </p:nvSpPr>
          <p:spPr>
            <a:xfrm>
              <a:off x="1833333" y="5359663"/>
              <a:ext cx="13737" cy="13737"/>
            </a:xfrm>
            <a:custGeom>
              <a:avLst/>
              <a:gdLst/>
              <a:ahLst/>
              <a:cxnLst/>
              <a:rect l="l" t="t" r="r" b="b"/>
              <a:pathLst>
                <a:path w="13737" h="13737" extrusionOk="0">
                  <a:moveTo>
                    <a:pt x="0" y="6937"/>
                  </a:moveTo>
                  <a:cubicBezTo>
                    <a:pt x="0" y="3091"/>
                    <a:pt x="3091" y="0"/>
                    <a:pt x="6937" y="0"/>
                  </a:cubicBezTo>
                  <a:lnTo>
                    <a:pt x="6937" y="0"/>
                  </a:lnTo>
                  <a:cubicBezTo>
                    <a:pt x="10784" y="0"/>
                    <a:pt x="13875" y="3091"/>
                    <a:pt x="13875" y="6937"/>
                  </a:cubicBezTo>
                  <a:lnTo>
                    <a:pt x="13875" y="6937"/>
                  </a:lnTo>
                  <a:cubicBezTo>
                    <a:pt x="13875" y="10784"/>
                    <a:pt x="10784" y="13875"/>
                    <a:pt x="6937" y="13875"/>
                  </a:cubicBezTo>
                  <a:lnTo>
                    <a:pt x="6937" y="13875"/>
                  </a:lnTo>
                  <a:cubicBezTo>
                    <a:pt x="3091" y="13875"/>
                    <a:pt x="0" y="10715"/>
                    <a:pt x="0" y="693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1"/>
            <p:cNvSpPr/>
            <p:nvPr/>
          </p:nvSpPr>
          <p:spPr>
            <a:xfrm>
              <a:off x="1434810" y="5315703"/>
              <a:ext cx="96162" cy="96162"/>
            </a:xfrm>
            <a:custGeom>
              <a:avLst/>
              <a:gdLst/>
              <a:ahLst/>
              <a:cxnLst/>
              <a:rect l="l" t="t" r="r" b="b"/>
              <a:pathLst>
                <a:path w="96162" h="96162" extrusionOk="0">
                  <a:moveTo>
                    <a:pt x="0" y="50898"/>
                  </a:moveTo>
                  <a:cubicBezTo>
                    <a:pt x="0" y="22804"/>
                    <a:pt x="22667" y="0"/>
                    <a:pt x="50897" y="0"/>
                  </a:cubicBezTo>
                  <a:lnTo>
                    <a:pt x="50897" y="0"/>
                  </a:lnTo>
                  <a:cubicBezTo>
                    <a:pt x="78990" y="0"/>
                    <a:pt x="101795" y="22804"/>
                    <a:pt x="101795" y="50898"/>
                  </a:cubicBezTo>
                  <a:lnTo>
                    <a:pt x="101795" y="50898"/>
                  </a:lnTo>
                  <a:cubicBezTo>
                    <a:pt x="101795" y="78990"/>
                    <a:pt x="78990" y="101795"/>
                    <a:pt x="50897" y="101795"/>
                  </a:cubicBezTo>
                  <a:lnTo>
                    <a:pt x="50897" y="101795"/>
                  </a:lnTo>
                  <a:cubicBezTo>
                    <a:pt x="22735" y="101726"/>
                    <a:pt x="0" y="78922"/>
                    <a:pt x="0" y="5089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1"/>
            <p:cNvSpPr/>
            <p:nvPr/>
          </p:nvSpPr>
          <p:spPr>
            <a:xfrm>
              <a:off x="1094739" y="5330333"/>
              <a:ext cx="68687" cy="68687"/>
            </a:xfrm>
            <a:custGeom>
              <a:avLst/>
              <a:gdLst/>
              <a:ahLst/>
              <a:cxnLst/>
              <a:rect l="l" t="t" r="r" b="b"/>
              <a:pathLst>
                <a:path w="68687" h="68687" extrusionOk="0">
                  <a:moveTo>
                    <a:pt x="0" y="36267"/>
                  </a:moveTo>
                  <a:cubicBezTo>
                    <a:pt x="0" y="16210"/>
                    <a:pt x="16210" y="0"/>
                    <a:pt x="36267" y="0"/>
                  </a:cubicBezTo>
                  <a:lnTo>
                    <a:pt x="36267" y="0"/>
                  </a:lnTo>
                  <a:cubicBezTo>
                    <a:pt x="56255" y="0"/>
                    <a:pt x="72534" y="16210"/>
                    <a:pt x="72534" y="36267"/>
                  </a:cubicBezTo>
                  <a:lnTo>
                    <a:pt x="72534" y="36267"/>
                  </a:lnTo>
                  <a:cubicBezTo>
                    <a:pt x="72534" y="56255"/>
                    <a:pt x="56255" y="72534"/>
                    <a:pt x="36267" y="72534"/>
                  </a:cubicBezTo>
                  <a:lnTo>
                    <a:pt x="36267" y="72534"/>
                  </a:lnTo>
                  <a:cubicBezTo>
                    <a:pt x="16210" y="72534"/>
                    <a:pt x="0" y="56255"/>
                    <a:pt x="0" y="3626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1"/>
            <p:cNvSpPr/>
            <p:nvPr/>
          </p:nvSpPr>
          <p:spPr>
            <a:xfrm>
              <a:off x="711395" y="5301760"/>
              <a:ext cx="123637" cy="123637"/>
            </a:xfrm>
            <a:custGeom>
              <a:avLst/>
              <a:gdLst/>
              <a:ahLst/>
              <a:cxnLst/>
              <a:rect l="l" t="t" r="r" b="b"/>
              <a:pathLst>
                <a:path w="123637" h="123637" extrusionOk="0">
                  <a:moveTo>
                    <a:pt x="0" y="64841"/>
                  </a:moveTo>
                  <a:cubicBezTo>
                    <a:pt x="0" y="29055"/>
                    <a:pt x="29055" y="0"/>
                    <a:pt x="64841" y="0"/>
                  </a:cubicBezTo>
                  <a:lnTo>
                    <a:pt x="64841" y="0"/>
                  </a:lnTo>
                  <a:cubicBezTo>
                    <a:pt x="100627" y="0"/>
                    <a:pt x="129682" y="29055"/>
                    <a:pt x="129682" y="64841"/>
                  </a:cubicBezTo>
                  <a:lnTo>
                    <a:pt x="129682" y="64841"/>
                  </a:lnTo>
                  <a:cubicBezTo>
                    <a:pt x="129682" y="100627"/>
                    <a:pt x="100627" y="129682"/>
                    <a:pt x="64841" y="129682"/>
                  </a:cubicBezTo>
                  <a:lnTo>
                    <a:pt x="64841" y="129682"/>
                  </a:lnTo>
                  <a:cubicBezTo>
                    <a:pt x="29055" y="129682"/>
                    <a:pt x="0" y="100627"/>
                    <a:pt x="0" y="6484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1"/>
            <p:cNvSpPr/>
            <p:nvPr/>
          </p:nvSpPr>
          <p:spPr>
            <a:xfrm>
              <a:off x="404706" y="5349566"/>
              <a:ext cx="27475" cy="27475"/>
            </a:xfrm>
            <a:custGeom>
              <a:avLst/>
              <a:gdLst/>
              <a:ahLst/>
              <a:cxnLst/>
              <a:rect l="l" t="t" r="r" b="b"/>
              <a:pathLst>
                <a:path w="27474" h="27474" extrusionOk="0">
                  <a:moveTo>
                    <a:pt x="0" y="17035"/>
                  </a:moveTo>
                  <a:cubicBezTo>
                    <a:pt x="0" y="7624"/>
                    <a:pt x="7624" y="0"/>
                    <a:pt x="17034" y="0"/>
                  </a:cubicBezTo>
                  <a:lnTo>
                    <a:pt x="17034" y="0"/>
                  </a:lnTo>
                  <a:cubicBezTo>
                    <a:pt x="26445" y="0"/>
                    <a:pt x="34069" y="7624"/>
                    <a:pt x="34069" y="17035"/>
                  </a:cubicBezTo>
                  <a:lnTo>
                    <a:pt x="34069" y="17035"/>
                  </a:lnTo>
                  <a:cubicBezTo>
                    <a:pt x="34069" y="26376"/>
                    <a:pt x="26445" y="34000"/>
                    <a:pt x="17034" y="34000"/>
                  </a:cubicBezTo>
                  <a:lnTo>
                    <a:pt x="17034" y="34000"/>
                  </a:lnTo>
                  <a:cubicBezTo>
                    <a:pt x="7624" y="34000"/>
                    <a:pt x="0" y="26376"/>
                    <a:pt x="0" y="1703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
            <p:cNvSpPr/>
            <p:nvPr/>
          </p:nvSpPr>
          <p:spPr>
            <a:xfrm>
              <a:off x="12095838" y="5336928"/>
              <a:ext cx="54950" cy="54950"/>
            </a:xfrm>
            <a:custGeom>
              <a:avLst/>
              <a:gdLst/>
              <a:ahLst/>
              <a:cxnLst/>
              <a:rect l="l" t="t" r="r" b="b"/>
              <a:pathLst>
                <a:path w="54949" h="54949" extrusionOk="0">
                  <a:moveTo>
                    <a:pt x="29673" y="59346"/>
                  </a:moveTo>
                  <a:cubicBezTo>
                    <a:pt x="21911" y="59346"/>
                    <a:pt x="14218" y="56186"/>
                    <a:pt x="8723" y="50691"/>
                  </a:cubicBezTo>
                  <a:cubicBezTo>
                    <a:pt x="3228" y="45196"/>
                    <a:pt x="0" y="37503"/>
                    <a:pt x="0" y="29673"/>
                  </a:cubicBezTo>
                  <a:cubicBezTo>
                    <a:pt x="0" y="21911"/>
                    <a:pt x="3228" y="14218"/>
                    <a:pt x="8723" y="8723"/>
                  </a:cubicBezTo>
                  <a:cubicBezTo>
                    <a:pt x="14218" y="3159"/>
                    <a:pt x="21911" y="0"/>
                    <a:pt x="29673" y="0"/>
                  </a:cubicBezTo>
                  <a:cubicBezTo>
                    <a:pt x="37503" y="0"/>
                    <a:pt x="45196" y="3159"/>
                    <a:pt x="50691" y="8723"/>
                  </a:cubicBezTo>
                  <a:cubicBezTo>
                    <a:pt x="56187" y="14218"/>
                    <a:pt x="59346" y="21911"/>
                    <a:pt x="59346" y="29673"/>
                  </a:cubicBezTo>
                  <a:cubicBezTo>
                    <a:pt x="59346" y="37503"/>
                    <a:pt x="56187" y="45196"/>
                    <a:pt x="50691" y="50691"/>
                  </a:cubicBezTo>
                  <a:cubicBezTo>
                    <a:pt x="45127" y="56186"/>
                    <a:pt x="37503" y="59346"/>
                    <a:pt x="29673" y="5934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1"/>
            <p:cNvSpPr/>
            <p:nvPr/>
          </p:nvSpPr>
          <p:spPr>
            <a:xfrm>
              <a:off x="16622" y="4885171"/>
              <a:ext cx="96162" cy="96162"/>
            </a:xfrm>
            <a:custGeom>
              <a:avLst/>
              <a:gdLst/>
              <a:ahLst/>
              <a:cxnLst/>
              <a:rect l="l" t="t" r="r" b="b"/>
              <a:pathLst>
                <a:path w="96162" h="96162" extrusionOk="0">
                  <a:moveTo>
                    <a:pt x="50348" y="100627"/>
                  </a:moveTo>
                  <a:cubicBezTo>
                    <a:pt x="37160" y="100627"/>
                    <a:pt x="24178" y="95269"/>
                    <a:pt x="14768" y="85928"/>
                  </a:cubicBezTo>
                  <a:cubicBezTo>
                    <a:pt x="5426" y="76587"/>
                    <a:pt x="0" y="63605"/>
                    <a:pt x="0" y="50279"/>
                  </a:cubicBezTo>
                  <a:cubicBezTo>
                    <a:pt x="0" y="37091"/>
                    <a:pt x="5426" y="24109"/>
                    <a:pt x="14699" y="14768"/>
                  </a:cubicBezTo>
                  <a:cubicBezTo>
                    <a:pt x="24178" y="5426"/>
                    <a:pt x="37160" y="0"/>
                    <a:pt x="50348" y="0"/>
                  </a:cubicBezTo>
                  <a:cubicBezTo>
                    <a:pt x="63604" y="0"/>
                    <a:pt x="76655" y="5426"/>
                    <a:pt x="85997" y="14768"/>
                  </a:cubicBezTo>
                  <a:cubicBezTo>
                    <a:pt x="95338" y="24109"/>
                    <a:pt x="100696" y="37023"/>
                    <a:pt x="100696" y="50279"/>
                  </a:cubicBezTo>
                  <a:cubicBezTo>
                    <a:pt x="100696" y="63536"/>
                    <a:pt x="95338" y="76518"/>
                    <a:pt x="85997" y="85928"/>
                  </a:cubicBezTo>
                  <a:cubicBezTo>
                    <a:pt x="76655" y="95338"/>
                    <a:pt x="63673" y="100627"/>
                    <a:pt x="50348" y="10062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
            <p:cNvSpPr/>
            <p:nvPr/>
          </p:nvSpPr>
          <p:spPr>
            <a:xfrm>
              <a:off x="11763528" y="4928032"/>
              <a:ext cx="13737" cy="13737"/>
            </a:xfrm>
            <a:custGeom>
              <a:avLst/>
              <a:gdLst/>
              <a:ahLst/>
              <a:cxnLst/>
              <a:rect l="l" t="t" r="r" b="b"/>
              <a:pathLst>
                <a:path w="13737" h="13737" extrusionOk="0">
                  <a:moveTo>
                    <a:pt x="0" y="7418"/>
                  </a:moveTo>
                  <a:cubicBezTo>
                    <a:pt x="0" y="3366"/>
                    <a:pt x="3297" y="0"/>
                    <a:pt x="7349" y="0"/>
                  </a:cubicBezTo>
                  <a:lnTo>
                    <a:pt x="7349" y="0"/>
                  </a:lnTo>
                  <a:cubicBezTo>
                    <a:pt x="11471" y="0"/>
                    <a:pt x="14768" y="3297"/>
                    <a:pt x="14768" y="7418"/>
                  </a:cubicBezTo>
                  <a:lnTo>
                    <a:pt x="14768" y="7418"/>
                  </a:lnTo>
                  <a:cubicBezTo>
                    <a:pt x="14768" y="11471"/>
                    <a:pt x="11471" y="14837"/>
                    <a:pt x="7349" y="14837"/>
                  </a:cubicBezTo>
                  <a:lnTo>
                    <a:pt x="7349" y="14837"/>
                  </a:lnTo>
                  <a:cubicBezTo>
                    <a:pt x="3228" y="14837"/>
                    <a:pt x="0" y="11539"/>
                    <a:pt x="0" y="741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1"/>
            <p:cNvSpPr/>
            <p:nvPr/>
          </p:nvSpPr>
          <p:spPr>
            <a:xfrm>
              <a:off x="11384306" y="4903579"/>
              <a:ext cx="61819" cy="61819"/>
            </a:xfrm>
            <a:custGeom>
              <a:avLst/>
              <a:gdLst/>
              <a:ahLst/>
              <a:cxnLst/>
              <a:rect l="l" t="t" r="r" b="b"/>
              <a:pathLst>
                <a:path w="61818" h="61818" extrusionOk="0">
                  <a:moveTo>
                    <a:pt x="0" y="31871"/>
                  </a:moveTo>
                  <a:cubicBezTo>
                    <a:pt x="0" y="14287"/>
                    <a:pt x="14287" y="0"/>
                    <a:pt x="31871" y="0"/>
                  </a:cubicBezTo>
                  <a:lnTo>
                    <a:pt x="31871" y="0"/>
                  </a:lnTo>
                  <a:cubicBezTo>
                    <a:pt x="49455" y="0"/>
                    <a:pt x="63741" y="14287"/>
                    <a:pt x="63741" y="31871"/>
                  </a:cubicBezTo>
                  <a:lnTo>
                    <a:pt x="63741" y="31871"/>
                  </a:lnTo>
                  <a:cubicBezTo>
                    <a:pt x="63741" y="49455"/>
                    <a:pt x="49455" y="63742"/>
                    <a:pt x="31871" y="63742"/>
                  </a:cubicBezTo>
                  <a:lnTo>
                    <a:pt x="31871" y="63742"/>
                  </a:lnTo>
                  <a:cubicBezTo>
                    <a:pt x="14287" y="63742"/>
                    <a:pt x="0" y="49455"/>
                    <a:pt x="0" y="3187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1"/>
            <p:cNvSpPr/>
            <p:nvPr/>
          </p:nvSpPr>
          <p:spPr>
            <a:xfrm>
              <a:off x="11007556" y="4881530"/>
              <a:ext cx="103031" cy="103031"/>
            </a:xfrm>
            <a:custGeom>
              <a:avLst/>
              <a:gdLst/>
              <a:ahLst/>
              <a:cxnLst/>
              <a:rect l="l" t="t" r="r" b="b"/>
              <a:pathLst>
                <a:path w="103030" h="103030" extrusionOk="0">
                  <a:moveTo>
                    <a:pt x="0" y="53920"/>
                  </a:moveTo>
                  <a:cubicBezTo>
                    <a:pt x="0" y="24178"/>
                    <a:pt x="24177" y="0"/>
                    <a:pt x="53919" y="0"/>
                  </a:cubicBezTo>
                  <a:lnTo>
                    <a:pt x="53919" y="0"/>
                  </a:lnTo>
                  <a:cubicBezTo>
                    <a:pt x="83661" y="0"/>
                    <a:pt x="107839" y="24178"/>
                    <a:pt x="107839" y="53920"/>
                  </a:cubicBezTo>
                  <a:lnTo>
                    <a:pt x="107839" y="53920"/>
                  </a:lnTo>
                  <a:cubicBezTo>
                    <a:pt x="107839" y="83662"/>
                    <a:pt x="83661" y="107839"/>
                    <a:pt x="53919" y="107839"/>
                  </a:cubicBezTo>
                  <a:lnTo>
                    <a:pt x="53919" y="107839"/>
                  </a:lnTo>
                  <a:cubicBezTo>
                    <a:pt x="24177" y="107839"/>
                    <a:pt x="0" y="83730"/>
                    <a:pt x="0" y="5392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1"/>
            <p:cNvSpPr/>
            <p:nvPr/>
          </p:nvSpPr>
          <p:spPr>
            <a:xfrm>
              <a:off x="10667210" y="4895749"/>
              <a:ext cx="75556" cy="75556"/>
            </a:xfrm>
            <a:custGeom>
              <a:avLst/>
              <a:gdLst/>
              <a:ahLst/>
              <a:cxnLst/>
              <a:rect l="l" t="t" r="r" b="b"/>
              <a:pathLst>
                <a:path w="75556" h="75556" extrusionOk="0">
                  <a:moveTo>
                    <a:pt x="0" y="39701"/>
                  </a:moveTo>
                  <a:cubicBezTo>
                    <a:pt x="0" y="17790"/>
                    <a:pt x="17721" y="0"/>
                    <a:pt x="39701" y="0"/>
                  </a:cubicBezTo>
                  <a:lnTo>
                    <a:pt x="39701" y="0"/>
                  </a:lnTo>
                  <a:cubicBezTo>
                    <a:pt x="61612" y="0"/>
                    <a:pt x="79402" y="17790"/>
                    <a:pt x="79402" y="39701"/>
                  </a:cubicBezTo>
                  <a:lnTo>
                    <a:pt x="79402" y="39701"/>
                  </a:lnTo>
                  <a:cubicBezTo>
                    <a:pt x="79402" y="61613"/>
                    <a:pt x="61612" y="79403"/>
                    <a:pt x="39701" y="79403"/>
                  </a:cubicBezTo>
                  <a:lnTo>
                    <a:pt x="39701" y="79403"/>
                  </a:lnTo>
                  <a:cubicBezTo>
                    <a:pt x="17721" y="79471"/>
                    <a:pt x="0" y="61682"/>
                    <a:pt x="0" y="3970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1"/>
            <p:cNvSpPr/>
            <p:nvPr/>
          </p:nvSpPr>
          <p:spPr>
            <a:xfrm>
              <a:off x="10332909" y="4916149"/>
              <a:ext cx="34344" cy="34344"/>
            </a:xfrm>
            <a:custGeom>
              <a:avLst/>
              <a:gdLst/>
              <a:ahLst/>
              <a:cxnLst/>
              <a:rect l="l" t="t" r="r" b="b"/>
              <a:pathLst>
                <a:path w="34343" h="34343" extrusionOk="0">
                  <a:moveTo>
                    <a:pt x="0" y="19301"/>
                  </a:moveTo>
                  <a:cubicBezTo>
                    <a:pt x="0" y="8655"/>
                    <a:pt x="8655" y="0"/>
                    <a:pt x="19302" y="0"/>
                  </a:cubicBezTo>
                  <a:lnTo>
                    <a:pt x="19302" y="0"/>
                  </a:lnTo>
                  <a:cubicBezTo>
                    <a:pt x="29948" y="0"/>
                    <a:pt x="38602" y="8655"/>
                    <a:pt x="38602" y="19301"/>
                  </a:cubicBezTo>
                  <a:lnTo>
                    <a:pt x="38602" y="19301"/>
                  </a:lnTo>
                  <a:cubicBezTo>
                    <a:pt x="38602" y="29948"/>
                    <a:pt x="29948" y="38602"/>
                    <a:pt x="19302" y="38602"/>
                  </a:cubicBezTo>
                  <a:lnTo>
                    <a:pt x="19302" y="38602"/>
                  </a:lnTo>
                  <a:cubicBezTo>
                    <a:pt x="8655" y="38602"/>
                    <a:pt x="0" y="29948"/>
                    <a:pt x="0" y="1930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1"/>
            <p:cNvSpPr/>
            <p:nvPr/>
          </p:nvSpPr>
          <p:spPr>
            <a:xfrm>
              <a:off x="9979306" y="4917316"/>
              <a:ext cx="34344" cy="34344"/>
            </a:xfrm>
            <a:custGeom>
              <a:avLst/>
              <a:gdLst/>
              <a:ahLst/>
              <a:cxnLst/>
              <a:rect l="l" t="t" r="r" b="b"/>
              <a:pathLst>
                <a:path w="34343" h="34343" extrusionOk="0">
                  <a:moveTo>
                    <a:pt x="0" y="18134"/>
                  </a:moveTo>
                  <a:cubicBezTo>
                    <a:pt x="0" y="8105"/>
                    <a:pt x="8105" y="0"/>
                    <a:pt x="18202" y="0"/>
                  </a:cubicBezTo>
                  <a:lnTo>
                    <a:pt x="18202" y="0"/>
                  </a:lnTo>
                  <a:cubicBezTo>
                    <a:pt x="28230" y="0"/>
                    <a:pt x="36336" y="8105"/>
                    <a:pt x="36336" y="18134"/>
                  </a:cubicBezTo>
                  <a:lnTo>
                    <a:pt x="36336" y="18134"/>
                  </a:lnTo>
                  <a:cubicBezTo>
                    <a:pt x="36336" y="28162"/>
                    <a:pt x="28230" y="36267"/>
                    <a:pt x="18202" y="36267"/>
                  </a:cubicBezTo>
                  <a:lnTo>
                    <a:pt x="18202" y="36267"/>
                  </a:lnTo>
                  <a:cubicBezTo>
                    <a:pt x="8174" y="36335"/>
                    <a:pt x="0" y="28162"/>
                    <a:pt x="0" y="1813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1"/>
            <p:cNvSpPr/>
            <p:nvPr/>
          </p:nvSpPr>
          <p:spPr>
            <a:xfrm>
              <a:off x="9597474" y="4890048"/>
              <a:ext cx="89294" cy="89294"/>
            </a:xfrm>
            <a:custGeom>
              <a:avLst/>
              <a:gdLst/>
              <a:ahLst/>
              <a:cxnLst/>
              <a:rect l="l" t="t" r="r" b="b"/>
              <a:pathLst>
                <a:path w="89293" h="89293" extrusionOk="0">
                  <a:moveTo>
                    <a:pt x="0" y="45402"/>
                  </a:moveTo>
                  <a:cubicBezTo>
                    <a:pt x="0" y="20331"/>
                    <a:pt x="20331" y="0"/>
                    <a:pt x="45402" y="0"/>
                  </a:cubicBezTo>
                  <a:lnTo>
                    <a:pt x="45402" y="0"/>
                  </a:lnTo>
                  <a:cubicBezTo>
                    <a:pt x="70473" y="0"/>
                    <a:pt x="90804" y="20331"/>
                    <a:pt x="90804" y="45402"/>
                  </a:cubicBezTo>
                  <a:lnTo>
                    <a:pt x="90804" y="45402"/>
                  </a:lnTo>
                  <a:cubicBezTo>
                    <a:pt x="90804" y="70473"/>
                    <a:pt x="70473" y="90804"/>
                    <a:pt x="45402" y="90804"/>
                  </a:cubicBezTo>
                  <a:lnTo>
                    <a:pt x="45402" y="90804"/>
                  </a:lnTo>
                  <a:cubicBezTo>
                    <a:pt x="20331" y="90873"/>
                    <a:pt x="0" y="70473"/>
                    <a:pt x="0" y="4540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
            <p:cNvSpPr/>
            <p:nvPr/>
          </p:nvSpPr>
          <p:spPr>
            <a:xfrm>
              <a:off x="9256647" y="4903922"/>
              <a:ext cx="61819" cy="61819"/>
            </a:xfrm>
            <a:custGeom>
              <a:avLst/>
              <a:gdLst/>
              <a:ahLst/>
              <a:cxnLst/>
              <a:rect l="l" t="t" r="r" b="b"/>
              <a:pathLst>
                <a:path w="61818" h="61818" extrusionOk="0">
                  <a:moveTo>
                    <a:pt x="0" y="31528"/>
                  </a:moveTo>
                  <a:cubicBezTo>
                    <a:pt x="0" y="14150"/>
                    <a:pt x="14149" y="0"/>
                    <a:pt x="31527" y="0"/>
                  </a:cubicBezTo>
                  <a:lnTo>
                    <a:pt x="31527" y="0"/>
                  </a:lnTo>
                  <a:cubicBezTo>
                    <a:pt x="48905" y="0"/>
                    <a:pt x="63054" y="14150"/>
                    <a:pt x="63054" y="31528"/>
                  </a:cubicBezTo>
                  <a:lnTo>
                    <a:pt x="63054" y="31528"/>
                  </a:lnTo>
                  <a:cubicBezTo>
                    <a:pt x="63054" y="48905"/>
                    <a:pt x="48905" y="63055"/>
                    <a:pt x="31527" y="63055"/>
                  </a:cubicBezTo>
                  <a:lnTo>
                    <a:pt x="31527" y="63055"/>
                  </a:lnTo>
                  <a:cubicBezTo>
                    <a:pt x="14149" y="63055"/>
                    <a:pt x="0" y="48974"/>
                    <a:pt x="0" y="3152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1"/>
            <p:cNvSpPr/>
            <p:nvPr/>
          </p:nvSpPr>
          <p:spPr>
            <a:xfrm>
              <a:off x="8867740" y="4869579"/>
              <a:ext cx="130506" cy="130506"/>
            </a:xfrm>
            <a:custGeom>
              <a:avLst/>
              <a:gdLst/>
              <a:ahLst/>
              <a:cxnLst/>
              <a:rect l="l" t="t" r="r" b="b"/>
              <a:pathLst>
                <a:path w="130505" h="130505" extrusionOk="0">
                  <a:moveTo>
                    <a:pt x="0" y="65871"/>
                  </a:moveTo>
                  <a:cubicBezTo>
                    <a:pt x="0" y="29536"/>
                    <a:pt x="29535" y="0"/>
                    <a:pt x="65871" y="0"/>
                  </a:cubicBezTo>
                  <a:lnTo>
                    <a:pt x="65871" y="0"/>
                  </a:lnTo>
                  <a:cubicBezTo>
                    <a:pt x="102207" y="0"/>
                    <a:pt x="131742" y="29536"/>
                    <a:pt x="131742" y="65871"/>
                  </a:cubicBezTo>
                  <a:lnTo>
                    <a:pt x="131742" y="65871"/>
                  </a:lnTo>
                  <a:cubicBezTo>
                    <a:pt x="131742" y="102207"/>
                    <a:pt x="102276" y="131742"/>
                    <a:pt x="65871" y="131742"/>
                  </a:cubicBezTo>
                  <a:lnTo>
                    <a:pt x="65871" y="131742"/>
                  </a:lnTo>
                  <a:cubicBezTo>
                    <a:pt x="29535" y="131742"/>
                    <a:pt x="0" y="102276"/>
                    <a:pt x="0" y="6587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1"/>
            <p:cNvSpPr/>
            <p:nvPr/>
          </p:nvSpPr>
          <p:spPr>
            <a:xfrm>
              <a:off x="8538727" y="4895268"/>
              <a:ext cx="75556" cy="75556"/>
            </a:xfrm>
            <a:custGeom>
              <a:avLst/>
              <a:gdLst/>
              <a:ahLst/>
              <a:cxnLst/>
              <a:rect l="l" t="t" r="r" b="b"/>
              <a:pathLst>
                <a:path w="75556" h="75556" extrusionOk="0">
                  <a:moveTo>
                    <a:pt x="0" y="40182"/>
                  </a:moveTo>
                  <a:cubicBezTo>
                    <a:pt x="0" y="17996"/>
                    <a:pt x="17996" y="0"/>
                    <a:pt x="40182" y="0"/>
                  </a:cubicBezTo>
                  <a:lnTo>
                    <a:pt x="40182" y="0"/>
                  </a:lnTo>
                  <a:cubicBezTo>
                    <a:pt x="62368" y="0"/>
                    <a:pt x="80364" y="17996"/>
                    <a:pt x="80364" y="40182"/>
                  </a:cubicBezTo>
                  <a:lnTo>
                    <a:pt x="80364" y="40182"/>
                  </a:lnTo>
                  <a:cubicBezTo>
                    <a:pt x="80364" y="62368"/>
                    <a:pt x="62368" y="80364"/>
                    <a:pt x="40182" y="80364"/>
                  </a:cubicBezTo>
                  <a:lnTo>
                    <a:pt x="40182" y="80364"/>
                  </a:lnTo>
                  <a:cubicBezTo>
                    <a:pt x="17996" y="80364"/>
                    <a:pt x="0" y="62368"/>
                    <a:pt x="0" y="4018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1"/>
            <p:cNvSpPr/>
            <p:nvPr/>
          </p:nvSpPr>
          <p:spPr>
            <a:xfrm>
              <a:off x="8215484" y="4926727"/>
              <a:ext cx="13737" cy="13737"/>
            </a:xfrm>
            <a:custGeom>
              <a:avLst/>
              <a:gdLst/>
              <a:ahLst/>
              <a:cxnLst/>
              <a:rect l="l" t="t" r="r" b="b"/>
              <a:pathLst>
                <a:path w="13737" h="13737" extrusionOk="0">
                  <a:moveTo>
                    <a:pt x="0" y="8723"/>
                  </a:moveTo>
                  <a:cubicBezTo>
                    <a:pt x="0" y="3915"/>
                    <a:pt x="3916" y="0"/>
                    <a:pt x="8723" y="0"/>
                  </a:cubicBezTo>
                  <a:lnTo>
                    <a:pt x="8723" y="0"/>
                  </a:lnTo>
                  <a:cubicBezTo>
                    <a:pt x="13532" y="0"/>
                    <a:pt x="17378" y="3915"/>
                    <a:pt x="17378" y="8723"/>
                  </a:cubicBezTo>
                  <a:lnTo>
                    <a:pt x="17378" y="8723"/>
                  </a:lnTo>
                  <a:cubicBezTo>
                    <a:pt x="17378" y="13532"/>
                    <a:pt x="13463" y="17378"/>
                    <a:pt x="8723" y="17378"/>
                  </a:cubicBezTo>
                  <a:lnTo>
                    <a:pt x="8723" y="17378"/>
                  </a:lnTo>
                  <a:cubicBezTo>
                    <a:pt x="3916" y="17447"/>
                    <a:pt x="0" y="13532"/>
                    <a:pt x="0" y="872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
            <p:cNvSpPr/>
            <p:nvPr/>
          </p:nvSpPr>
          <p:spPr>
            <a:xfrm>
              <a:off x="7803842" y="4869716"/>
              <a:ext cx="130506" cy="130506"/>
            </a:xfrm>
            <a:custGeom>
              <a:avLst/>
              <a:gdLst/>
              <a:ahLst/>
              <a:cxnLst/>
              <a:rect l="l" t="t" r="r" b="b"/>
              <a:pathLst>
                <a:path w="130505" h="130505" extrusionOk="0">
                  <a:moveTo>
                    <a:pt x="0" y="65734"/>
                  </a:moveTo>
                  <a:cubicBezTo>
                    <a:pt x="0" y="29467"/>
                    <a:pt x="29467" y="0"/>
                    <a:pt x="65733" y="0"/>
                  </a:cubicBezTo>
                  <a:lnTo>
                    <a:pt x="65733" y="0"/>
                  </a:lnTo>
                  <a:cubicBezTo>
                    <a:pt x="102001" y="0"/>
                    <a:pt x="131468" y="29467"/>
                    <a:pt x="131468" y="65734"/>
                  </a:cubicBezTo>
                  <a:lnTo>
                    <a:pt x="131468" y="65734"/>
                  </a:lnTo>
                  <a:cubicBezTo>
                    <a:pt x="131468" y="102001"/>
                    <a:pt x="102001" y="131468"/>
                    <a:pt x="65733" y="131468"/>
                  </a:cubicBezTo>
                  <a:lnTo>
                    <a:pt x="65733" y="131468"/>
                  </a:lnTo>
                  <a:cubicBezTo>
                    <a:pt x="29467" y="131468"/>
                    <a:pt x="0" y="102069"/>
                    <a:pt x="0" y="6573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1"/>
            <p:cNvSpPr/>
            <p:nvPr/>
          </p:nvSpPr>
          <p:spPr>
            <a:xfrm>
              <a:off x="7488086" y="4908662"/>
              <a:ext cx="48081" cy="48081"/>
            </a:xfrm>
            <a:custGeom>
              <a:avLst/>
              <a:gdLst/>
              <a:ahLst/>
              <a:cxnLst/>
              <a:rect l="l" t="t" r="r" b="b"/>
              <a:pathLst>
                <a:path w="48081" h="48081" extrusionOk="0">
                  <a:moveTo>
                    <a:pt x="0" y="26788"/>
                  </a:moveTo>
                  <a:cubicBezTo>
                    <a:pt x="0" y="11952"/>
                    <a:pt x="12020" y="0"/>
                    <a:pt x="26787" y="0"/>
                  </a:cubicBezTo>
                  <a:lnTo>
                    <a:pt x="26787" y="0"/>
                  </a:lnTo>
                  <a:cubicBezTo>
                    <a:pt x="41555" y="0"/>
                    <a:pt x="53576" y="12020"/>
                    <a:pt x="53576" y="26788"/>
                  </a:cubicBezTo>
                  <a:lnTo>
                    <a:pt x="53576" y="26788"/>
                  </a:lnTo>
                  <a:cubicBezTo>
                    <a:pt x="53576" y="41556"/>
                    <a:pt x="41555" y="53576"/>
                    <a:pt x="26787" y="53576"/>
                  </a:cubicBezTo>
                  <a:lnTo>
                    <a:pt x="26787" y="53576"/>
                  </a:lnTo>
                  <a:cubicBezTo>
                    <a:pt x="12020" y="53645"/>
                    <a:pt x="0" y="41625"/>
                    <a:pt x="0" y="2678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
            <p:cNvSpPr/>
            <p:nvPr/>
          </p:nvSpPr>
          <p:spPr>
            <a:xfrm>
              <a:off x="7119166" y="4894306"/>
              <a:ext cx="75556" cy="75556"/>
            </a:xfrm>
            <a:custGeom>
              <a:avLst/>
              <a:gdLst/>
              <a:ahLst/>
              <a:cxnLst/>
              <a:rect l="l" t="t" r="r" b="b"/>
              <a:pathLst>
                <a:path w="75556" h="75556" extrusionOk="0">
                  <a:moveTo>
                    <a:pt x="0" y="41144"/>
                  </a:moveTo>
                  <a:cubicBezTo>
                    <a:pt x="0" y="18408"/>
                    <a:pt x="18340" y="0"/>
                    <a:pt x="41007" y="0"/>
                  </a:cubicBezTo>
                  <a:lnTo>
                    <a:pt x="41007" y="0"/>
                  </a:lnTo>
                  <a:cubicBezTo>
                    <a:pt x="63811" y="0"/>
                    <a:pt x="82219" y="18408"/>
                    <a:pt x="82219" y="41144"/>
                  </a:cubicBezTo>
                  <a:lnTo>
                    <a:pt x="82219" y="41144"/>
                  </a:lnTo>
                  <a:cubicBezTo>
                    <a:pt x="82219" y="63810"/>
                    <a:pt x="63811" y="82219"/>
                    <a:pt x="41007" y="82219"/>
                  </a:cubicBezTo>
                  <a:lnTo>
                    <a:pt x="41007" y="82219"/>
                  </a:lnTo>
                  <a:cubicBezTo>
                    <a:pt x="18340" y="82287"/>
                    <a:pt x="0" y="63879"/>
                    <a:pt x="0" y="4114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
            <p:cNvSpPr/>
            <p:nvPr/>
          </p:nvSpPr>
          <p:spPr>
            <a:xfrm>
              <a:off x="6790910" y="4920751"/>
              <a:ext cx="27475" cy="27475"/>
            </a:xfrm>
            <a:custGeom>
              <a:avLst/>
              <a:gdLst/>
              <a:ahLst/>
              <a:cxnLst/>
              <a:rect l="l" t="t" r="r" b="b"/>
              <a:pathLst>
                <a:path w="27474" h="27474" extrusionOk="0">
                  <a:moveTo>
                    <a:pt x="0" y="14699"/>
                  </a:moveTo>
                  <a:cubicBezTo>
                    <a:pt x="0" y="6594"/>
                    <a:pt x="6594" y="0"/>
                    <a:pt x="14699" y="0"/>
                  </a:cubicBezTo>
                  <a:lnTo>
                    <a:pt x="14699" y="0"/>
                  </a:lnTo>
                  <a:cubicBezTo>
                    <a:pt x="22804" y="0"/>
                    <a:pt x="29398" y="6594"/>
                    <a:pt x="29398" y="14699"/>
                  </a:cubicBezTo>
                  <a:lnTo>
                    <a:pt x="29398" y="14699"/>
                  </a:lnTo>
                  <a:cubicBezTo>
                    <a:pt x="29398" y="22804"/>
                    <a:pt x="22804" y="29398"/>
                    <a:pt x="14699" y="29398"/>
                  </a:cubicBezTo>
                  <a:lnTo>
                    <a:pt x="14699" y="29398"/>
                  </a:lnTo>
                  <a:cubicBezTo>
                    <a:pt x="6594" y="29467"/>
                    <a:pt x="0" y="22804"/>
                    <a:pt x="0" y="1469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1"/>
            <p:cNvSpPr/>
            <p:nvPr/>
          </p:nvSpPr>
          <p:spPr>
            <a:xfrm>
              <a:off x="6427897" y="4912440"/>
              <a:ext cx="41212" cy="41212"/>
            </a:xfrm>
            <a:custGeom>
              <a:avLst/>
              <a:gdLst/>
              <a:ahLst/>
              <a:cxnLst/>
              <a:rect l="l" t="t" r="r" b="b"/>
              <a:pathLst>
                <a:path w="41212" h="41212" extrusionOk="0">
                  <a:moveTo>
                    <a:pt x="0" y="23011"/>
                  </a:moveTo>
                  <a:cubicBezTo>
                    <a:pt x="0" y="10303"/>
                    <a:pt x="10303" y="0"/>
                    <a:pt x="23010" y="0"/>
                  </a:cubicBezTo>
                  <a:lnTo>
                    <a:pt x="23010" y="0"/>
                  </a:lnTo>
                  <a:cubicBezTo>
                    <a:pt x="35717" y="0"/>
                    <a:pt x="46021" y="10303"/>
                    <a:pt x="46021" y="23011"/>
                  </a:cubicBezTo>
                  <a:lnTo>
                    <a:pt x="46021" y="23011"/>
                  </a:lnTo>
                  <a:cubicBezTo>
                    <a:pt x="46021" y="35717"/>
                    <a:pt x="35717" y="46021"/>
                    <a:pt x="23010" y="46021"/>
                  </a:cubicBezTo>
                  <a:lnTo>
                    <a:pt x="23010" y="46021"/>
                  </a:lnTo>
                  <a:cubicBezTo>
                    <a:pt x="10303" y="46021"/>
                    <a:pt x="0" y="35717"/>
                    <a:pt x="0" y="2301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1"/>
            <p:cNvSpPr/>
            <p:nvPr/>
          </p:nvSpPr>
          <p:spPr>
            <a:xfrm>
              <a:off x="6031365" y="4870540"/>
              <a:ext cx="123637" cy="123637"/>
            </a:xfrm>
            <a:custGeom>
              <a:avLst/>
              <a:gdLst/>
              <a:ahLst/>
              <a:cxnLst/>
              <a:rect l="l" t="t" r="r" b="b"/>
              <a:pathLst>
                <a:path w="123637" h="123637" extrusionOk="0">
                  <a:moveTo>
                    <a:pt x="0" y="64910"/>
                  </a:moveTo>
                  <a:cubicBezTo>
                    <a:pt x="0" y="29055"/>
                    <a:pt x="28986" y="0"/>
                    <a:pt x="64909" y="0"/>
                  </a:cubicBezTo>
                  <a:lnTo>
                    <a:pt x="64909" y="0"/>
                  </a:lnTo>
                  <a:cubicBezTo>
                    <a:pt x="100764" y="0"/>
                    <a:pt x="129888" y="29055"/>
                    <a:pt x="129888" y="64910"/>
                  </a:cubicBezTo>
                  <a:lnTo>
                    <a:pt x="129888" y="64910"/>
                  </a:lnTo>
                  <a:cubicBezTo>
                    <a:pt x="129888" y="100764"/>
                    <a:pt x="100764" y="129819"/>
                    <a:pt x="64909" y="129819"/>
                  </a:cubicBezTo>
                  <a:lnTo>
                    <a:pt x="64909" y="129819"/>
                  </a:lnTo>
                  <a:cubicBezTo>
                    <a:pt x="28986" y="129888"/>
                    <a:pt x="0" y="100764"/>
                    <a:pt x="0" y="6491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1"/>
            <p:cNvSpPr/>
            <p:nvPr/>
          </p:nvSpPr>
          <p:spPr>
            <a:xfrm>
              <a:off x="5721792" y="4915668"/>
              <a:ext cx="34344" cy="34344"/>
            </a:xfrm>
            <a:custGeom>
              <a:avLst/>
              <a:gdLst/>
              <a:ahLst/>
              <a:cxnLst/>
              <a:rect l="l" t="t" r="r" b="b"/>
              <a:pathLst>
                <a:path w="34343" h="34343" extrusionOk="0">
                  <a:moveTo>
                    <a:pt x="0" y="19782"/>
                  </a:moveTo>
                  <a:cubicBezTo>
                    <a:pt x="0" y="8861"/>
                    <a:pt x="8861" y="0"/>
                    <a:pt x="19782" y="0"/>
                  </a:cubicBezTo>
                  <a:lnTo>
                    <a:pt x="19782" y="0"/>
                  </a:lnTo>
                  <a:cubicBezTo>
                    <a:pt x="30703" y="0"/>
                    <a:pt x="39564" y="8861"/>
                    <a:pt x="39564" y="19782"/>
                  </a:cubicBezTo>
                  <a:lnTo>
                    <a:pt x="39564" y="19782"/>
                  </a:lnTo>
                  <a:cubicBezTo>
                    <a:pt x="39564" y="30703"/>
                    <a:pt x="30703" y="39564"/>
                    <a:pt x="19782" y="39564"/>
                  </a:cubicBezTo>
                  <a:lnTo>
                    <a:pt x="19782" y="39564"/>
                  </a:lnTo>
                  <a:cubicBezTo>
                    <a:pt x="8861" y="39633"/>
                    <a:pt x="0" y="30703"/>
                    <a:pt x="0" y="1978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1"/>
            <p:cNvSpPr/>
            <p:nvPr/>
          </p:nvSpPr>
          <p:spPr>
            <a:xfrm>
              <a:off x="5322649" y="4871227"/>
              <a:ext cx="123637" cy="123637"/>
            </a:xfrm>
            <a:custGeom>
              <a:avLst/>
              <a:gdLst/>
              <a:ahLst/>
              <a:cxnLst/>
              <a:rect l="l" t="t" r="r" b="b"/>
              <a:pathLst>
                <a:path w="123637" h="123637" extrusionOk="0">
                  <a:moveTo>
                    <a:pt x="0" y="64223"/>
                  </a:moveTo>
                  <a:cubicBezTo>
                    <a:pt x="0" y="28780"/>
                    <a:pt x="28780" y="0"/>
                    <a:pt x="64360" y="0"/>
                  </a:cubicBezTo>
                  <a:lnTo>
                    <a:pt x="64360" y="0"/>
                  </a:lnTo>
                  <a:cubicBezTo>
                    <a:pt x="99803" y="0"/>
                    <a:pt x="128445" y="28780"/>
                    <a:pt x="128445" y="64223"/>
                  </a:cubicBezTo>
                  <a:lnTo>
                    <a:pt x="128445" y="64223"/>
                  </a:lnTo>
                  <a:cubicBezTo>
                    <a:pt x="128445" y="99665"/>
                    <a:pt x="99803" y="128445"/>
                    <a:pt x="64360" y="128445"/>
                  </a:cubicBezTo>
                  <a:lnTo>
                    <a:pt x="64360" y="128445"/>
                  </a:lnTo>
                  <a:cubicBezTo>
                    <a:pt x="28780" y="128514"/>
                    <a:pt x="0" y="99665"/>
                    <a:pt x="0" y="6422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1"/>
            <p:cNvSpPr/>
            <p:nvPr/>
          </p:nvSpPr>
          <p:spPr>
            <a:xfrm>
              <a:off x="4989379" y="4892520"/>
              <a:ext cx="82425" cy="82425"/>
            </a:xfrm>
            <a:custGeom>
              <a:avLst/>
              <a:gdLst/>
              <a:ahLst/>
              <a:cxnLst/>
              <a:rect l="l" t="t" r="r" b="b"/>
              <a:pathLst>
                <a:path w="82424" h="82424" extrusionOk="0">
                  <a:moveTo>
                    <a:pt x="0" y="42930"/>
                  </a:moveTo>
                  <a:cubicBezTo>
                    <a:pt x="0" y="19232"/>
                    <a:pt x="19232" y="0"/>
                    <a:pt x="42930" y="0"/>
                  </a:cubicBezTo>
                  <a:lnTo>
                    <a:pt x="42930" y="0"/>
                  </a:lnTo>
                  <a:cubicBezTo>
                    <a:pt x="66627" y="0"/>
                    <a:pt x="85859" y="19232"/>
                    <a:pt x="85859" y="42930"/>
                  </a:cubicBezTo>
                  <a:lnTo>
                    <a:pt x="85859" y="42930"/>
                  </a:lnTo>
                  <a:cubicBezTo>
                    <a:pt x="85859" y="66627"/>
                    <a:pt x="66627" y="85859"/>
                    <a:pt x="42930" y="85859"/>
                  </a:cubicBezTo>
                  <a:lnTo>
                    <a:pt x="42930" y="85859"/>
                  </a:lnTo>
                  <a:cubicBezTo>
                    <a:pt x="19232" y="85859"/>
                    <a:pt x="0" y="66627"/>
                    <a:pt x="0" y="4293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
            <p:cNvSpPr/>
            <p:nvPr/>
          </p:nvSpPr>
          <p:spPr>
            <a:xfrm>
              <a:off x="4650269" y="4908113"/>
              <a:ext cx="48081" cy="48081"/>
            </a:xfrm>
            <a:custGeom>
              <a:avLst/>
              <a:gdLst/>
              <a:ahLst/>
              <a:cxnLst/>
              <a:rect l="l" t="t" r="r" b="b"/>
              <a:pathLst>
                <a:path w="48081" h="48081" extrusionOk="0">
                  <a:moveTo>
                    <a:pt x="0" y="27337"/>
                  </a:moveTo>
                  <a:cubicBezTo>
                    <a:pt x="0" y="12226"/>
                    <a:pt x="12226" y="0"/>
                    <a:pt x="27337" y="0"/>
                  </a:cubicBezTo>
                  <a:lnTo>
                    <a:pt x="27337" y="0"/>
                  </a:lnTo>
                  <a:cubicBezTo>
                    <a:pt x="42449" y="0"/>
                    <a:pt x="54675" y="12226"/>
                    <a:pt x="54675" y="27337"/>
                  </a:cubicBezTo>
                  <a:lnTo>
                    <a:pt x="54675" y="27337"/>
                  </a:lnTo>
                  <a:cubicBezTo>
                    <a:pt x="54675" y="42449"/>
                    <a:pt x="42449" y="54675"/>
                    <a:pt x="27337" y="54675"/>
                  </a:cubicBezTo>
                  <a:lnTo>
                    <a:pt x="27337" y="54675"/>
                  </a:lnTo>
                  <a:cubicBezTo>
                    <a:pt x="12226" y="54675"/>
                    <a:pt x="0" y="42449"/>
                    <a:pt x="0" y="2733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1"/>
            <p:cNvSpPr/>
            <p:nvPr/>
          </p:nvSpPr>
          <p:spPr>
            <a:xfrm>
              <a:off x="4266445" y="4878989"/>
              <a:ext cx="109900" cy="109900"/>
            </a:xfrm>
            <a:custGeom>
              <a:avLst/>
              <a:gdLst/>
              <a:ahLst/>
              <a:cxnLst/>
              <a:rect l="l" t="t" r="r" b="b"/>
              <a:pathLst>
                <a:path w="109899" h="109899" extrusionOk="0">
                  <a:moveTo>
                    <a:pt x="0" y="56461"/>
                  </a:moveTo>
                  <a:cubicBezTo>
                    <a:pt x="0" y="25277"/>
                    <a:pt x="25277" y="0"/>
                    <a:pt x="56530" y="0"/>
                  </a:cubicBezTo>
                  <a:lnTo>
                    <a:pt x="56530" y="0"/>
                  </a:lnTo>
                  <a:cubicBezTo>
                    <a:pt x="87713" y="0"/>
                    <a:pt x="112853" y="25277"/>
                    <a:pt x="112853" y="56461"/>
                  </a:cubicBezTo>
                  <a:lnTo>
                    <a:pt x="112853" y="56461"/>
                  </a:lnTo>
                  <a:cubicBezTo>
                    <a:pt x="112853" y="87576"/>
                    <a:pt x="87713" y="112854"/>
                    <a:pt x="56530" y="112854"/>
                  </a:cubicBezTo>
                  <a:lnTo>
                    <a:pt x="56530" y="112854"/>
                  </a:lnTo>
                  <a:cubicBezTo>
                    <a:pt x="25277" y="112922"/>
                    <a:pt x="0" y="87645"/>
                    <a:pt x="0" y="5646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1"/>
            <p:cNvSpPr/>
            <p:nvPr/>
          </p:nvSpPr>
          <p:spPr>
            <a:xfrm>
              <a:off x="3941554" y="4908662"/>
              <a:ext cx="48081" cy="48081"/>
            </a:xfrm>
            <a:custGeom>
              <a:avLst/>
              <a:gdLst/>
              <a:ahLst/>
              <a:cxnLst/>
              <a:rect l="l" t="t" r="r" b="b"/>
              <a:pathLst>
                <a:path w="48081" h="48081" extrusionOk="0">
                  <a:moveTo>
                    <a:pt x="0" y="26788"/>
                  </a:moveTo>
                  <a:cubicBezTo>
                    <a:pt x="0" y="12020"/>
                    <a:pt x="12020" y="0"/>
                    <a:pt x="26719" y="0"/>
                  </a:cubicBezTo>
                  <a:lnTo>
                    <a:pt x="26719" y="0"/>
                  </a:lnTo>
                  <a:cubicBezTo>
                    <a:pt x="41487" y="0"/>
                    <a:pt x="53439" y="12020"/>
                    <a:pt x="53439" y="26788"/>
                  </a:cubicBezTo>
                  <a:lnTo>
                    <a:pt x="53439" y="26788"/>
                  </a:lnTo>
                  <a:cubicBezTo>
                    <a:pt x="53439" y="41556"/>
                    <a:pt x="41418" y="53508"/>
                    <a:pt x="26719" y="53508"/>
                  </a:cubicBezTo>
                  <a:lnTo>
                    <a:pt x="26719" y="53508"/>
                  </a:lnTo>
                  <a:cubicBezTo>
                    <a:pt x="11952" y="53576"/>
                    <a:pt x="0" y="41556"/>
                    <a:pt x="0" y="2678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1"/>
            <p:cNvSpPr/>
            <p:nvPr/>
          </p:nvSpPr>
          <p:spPr>
            <a:xfrm>
              <a:off x="3582799" y="4904609"/>
              <a:ext cx="54950" cy="54950"/>
            </a:xfrm>
            <a:custGeom>
              <a:avLst/>
              <a:gdLst/>
              <a:ahLst/>
              <a:cxnLst/>
              <a:rect l="l" t="t" r="r" b="b"/>
              <a:pathLst>
                <a:path w="54949" h="54949" extrusionOk="0">
                  <a:moveTo>
                    <a:pt x="0" y="30841"/>
                  </a:moveTo>
                  <a:cubicBezTo>
                    <a:pt x="0" y="13875"/>
                    <a:pt x="13806" y="0"/>
                    <a:pt x="30772" y="0"/>
                  </a:cubicBezTo>
                  <a:lnTo>
                    <a:pt x="30772" y="0"/>
                  </a:lnTo>
                  <a:cubicBezTo>
                    <a:pt x="47738" y="0"/>
                    <a:pt x="61544" y="13806"/>
                    <a:pt x="61544" y="30841"/>
                  </a:cubicBezTo>
                  <a:lnTo>
                    <a:pt x="61544" y="30841"/>
                  </a:lnTo>
                  <a:cubicBezTo>
                    <a:pt x="61544" y="47806"/>
                    <a:pt x="47738" y="61612"/>
                    <a:pt x="30772" y="61612"/>
                  </a:cubicBezTo>
                  <a:lnTo>
                    <a:pt x="30772" y="61612"/>
                  </a:lnTo>
                  <a:cubicBezTo>
                    <a:pt x="13806" y="61681"/>
                    <a:pt x="0" y="47875"/>
                    <a:pt x="0" y="3084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1"/>
            <p:cNvSpPr/>
            <p:nvPr/>
          </p:nvSpPr>
          <p:spPr>
            <a:xfrm>
              <a:off x="3210445" y="4886888"/>
              <a:ext cx="96162" cy="96162"/>
            </a:xfrm>
            <a:custGeom>
              <a:avLst/>
              <a:gdLst/>
              <a:ahLst/>
              <a:cxnLst/>
              <a:rect l="l" t="t" r="r" b="b"/>
              <a:pathLst>
                <a:path w="96162" h="96162" extrusionOk="0">
                  <a:moveTo>
                    <a:pt x="0" y="48562"/>
                  </a:moveTo>
                  <a:cubicBezTo>
                    <a:pt x="0" y="21774"/>
                    <a:pt x="21774" y="0"/>
                    <a:pt x="48562" y="0"/>
                  </a:cubicBezTo>
                  <a:lnTo>
                    <a:pt x="48562" y="0"/>
                  </a:lnTo>
                  <a:cubicBezTo>
                    <a:pt x="75350" y="0"/>
                    <a:pt x="97124" y="21774"/>
                    <a:pt x="97124" y="48562"/>
                  </a:cubicBezTo>
                  <a:lnTo>
                    <a:pt x="97124" y="48562"/>
                  </a:lnTo>
                  <a:cubicBezTo>
                    <a:pt x="97124" y="75350"/>
                    <a:pt x="75350" y="97124"/>
                    <a:pt x="48562" y="97124"/>
                  </a:cubicBezTo>
                  <a:lnTo>
                    <a:pt x="48562" y="97124"/>
                  </a:lnTo>
                  <a:cubicBezTo>
                    <a:pt x="21774" y="97193"/>
                    <a:pt x="0" y="75419"/>
                    <a:pt x="0" y="4856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1"/>
            <p:cNvSpPr/>
            <p:nvPr/>
          </p:nvSpPr>
          <p:spPr>
            <a:xfrm>
              <a:off x="2852241" y="4883385"/>
              <a:ext cx="103031" cy="103031"/>
            </a:xfrm>
            <a:custGeom>
              <a:avLst/>
              <a:gdLst/>
              <a:ahLst/>
              <a:cxnLst/>
              <a:rect l="l" t="t" r="r" b="b"/>
              <a:pathLst>
                <a:path w="103030" h="103030" extrusionOk="0">
                  <a:moveTo>
                    <a:pt x="0" y="52065"/>
                  </a:moveTo>
                  <a:cubicBezTo>
                    <a:pt x="0" y="23285"/>
                    <a:pt x="23354" y="0"/>
                    <a:pt x="52065" y="0"/>
                  </a:cubicBezTo>
                  <a:lnTo>
                    <a:pt x="52065" y="0"/>
                  </a:lnTo>
                  <a:cubicBezTo>
                    <a:pt x="80845" y="0"/>
                    <a:pt x="104130" y="23354"/>
                    <a:pt x="104130" y="52065"/>
                  </a:cubicBezTo>
                  <a:lnTo>
                    <a:pt x="104130" y="52065"/>
                  </a:lnTo>
                  <a:cubicBezTo>
                    <a:pt x="104130" y="80776"/>
                    <a:pt x="80776" y="104130"/>
                    <a:pt x="52065" y="104130"/>
                  </a:cubicBezTo>
                  <a:lnTo>
                    <a:pt x="52065" y="104130"/>
                  </a:lnTo>
                  <a:cubicBezTo>
                    <a:pt x="23285" y="104199"/>
                    <a:pt x="0" y="80845"/>
                    <a:pt x="0" y="5206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1"/>
            <p:cNvSpPr/>
            <p:nvPr/>
          </p:nvSpPr>
          <p:spPr>
            <a:xfrm>
              <a:off x="2516841" y="4902549"/>
              <a:ext cx="61819" cy="61819"/>
            </a:xfrm>
            <a:custGeom>
              <a:avLst/>
              <a:gdLst/>
              <a:ahLst/>
              <a:cxnLst/>
              <a:rect l="l" t="t" r="r" b="b"/>
              <a:pathLst>
                <a:path w="61818" h="61818" extrusionOk="0">
                  <a:moveTo>
                    <a:pt x="0" y="32901"/>
                  </a:moveTo>
                  <a:cubicBezTo>
                    <a:pt x="0" y="14768"/>
                    <a:pt x="14630" y="0"/>
                    <a:pt x="32833" y="0"/>
                  </a:cubicBezTo>
                  <a:lnTo>
                    <a:pt x="32833" y="0"/>
                  </a:lnTo>
                  <a:cubicBezTo>
                    <a:pt x="50966" y="0"/>
                    <a:pt x="65802" y="14768"/>
                    <a:pt x="65802" y="32901"/>
                  </a:cubicBezTo>
                  <a:lnTo>
                    <a:pt x="65802" y="32901"/>
                  </a:lnTo>
                  <a:cubicBezTo>
                    <a:pt x="65802" y="51035"/>
                    <a:pt x="51035" y="65802"/>
                    <a:pt x="32833" y="65802"/>
                  </a:cubicBezTo>
                  <a:lnTo>
                    <a:pt x="32833" y="65802"/>
                  </a:lnTo>
                  <a:cubicBezTo>
                    <a:pt x="14630" y="65802"/>
                    <a:pt x="0" y="51035"/>
                    <a:pt x="0" y="3290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1"/>
            <p:cNvSpPr/>
            <p:nvPr/>
          </p:nvSpPr>
          <p:spPr>
            <a:xfrm>
              <a:off x="2134184" y="4874593"/>
              <a:ext cx="116768" cy="116768"/>
            </a:xfrm>
            <a:custGeom>
              <a:avLst/>
              <a:gdLst/>
              <a:ahLst/>
              <a:cxnLst/>
              <a:rect l="l" t="t" r="r" b="b"/>
              <a:pathLst>
                <a:path w="116768" h="116768" extrusionOk="0">
                  <a:moveTo>
                    <a:pt x="0" y="60857"/>
                  </a:moveTo>
                  <a:cubicBezTo>
                    <a:pt x="0" y="27269"/>
                    <a:pt x="27269" y="0"/>
                    <a:pt x="60857" y="0"/>
                  </a:cubicBezTo>
                  <a:lnTo>
                    <a:pt x="60857" y="0"/>
                  </a:lnTo>
                  <a:cubicBezTo>
                    <a:pt x="94445" y="0"/>
                    <a:pt x="121714" y="27269"/>
                    <a:pt x="121714" y="60857"/>
                  </a:cubicBezTo>
                  <a:lnTo>
                    <a:pt x="121714" y="60857"/>
                  </a:lnTo>
                  <a:cubicBezTo>
                    <a:pt x="121714" y="94445"/>
                    <a:pt x="94445" y="121714"/>
                    <a:pt x="60857" y="121714"/>
                  </a:cubicBezTo>
                  <a:lnTo>
                    <a:pt x="60857" y="121714"/>
                  </a:lnTo>
                  <a:cubicBezTo>
                    <a:pt x="27200" y="121714"/>
                    <a:pt x="0" y="94445"/>
                    <a:pt x="0" y="6085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1"/>
            <p:cNvSpPr/>
            <p:nvPr/>
          </p:nvSpPr>
          <p:spPr>
            <a:xfrm>
              <a:off x="1793289" y="4888468"/>
              <a:ext cx="89294" cy="89294"/>
            </a:xfrm>
            <a:custGeom>
              <a:avLst/>
              <a:gdLst/>
              <a:ahLst/>
              <a:cxnLst/>
              <a:rect l="l" t="t" r="r" b="b"/>
              <a:pathLst>
                <a:path w="89293" h="89293" extrusionOk="0">
                  <a:moveTo>
                    <a:pt x="0" y="46982"/>
                  </a:moveTo>
                  <a:cubicBezTo>
                    <a:pt x="0" y="21018"/>
                    <a:pt x="21019" y="0"/>
                    <a:pt x="46982" y="0"/>
                  </a:cubicBezTo>
                  <a:lnTo>
                    <a:pt x="46982" y="0"/>
                  </a:lnTo>
                  <a:cubicBezTo>
                    <a:pt x="72946" y="0"/>
                    <a:pt x="93964" y="21087"/>
                    <a:pt x="93964" y="46982"/>
                  </a:cubicBezTo>
                  <a:lnTo>
                    <a:pt x="93964" y="46982"/>
                  </a:lnTo>
                  <a:cubicBezTo>
                    <a:pt x="93964" y="72878"/>
                    <a:pt x="72877" y="93964"/>
                    <a:pt x="46982" y="93964"/>
                  </a:cubicBezTo>
                  <a:lnTo>
                    <a:pt x="46982" y="93964"/>
                  </a:lnTo>
                  <a:cubicBezTo>
                    <a:pt x="21087" y="94033"/>
                    <a:pt x="0" y="72946"/>
                    <a:pt x="0" y="4698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1"/>
            <p:cNvSpPr/>
            <p:nvPr/>
          </p:nvSpPr>
          <p:spPr>
            <a:xfrm>
              <a:off x="1446555" y="4896298"/>
              <a:ext cx="75556" cy="75556"/>
            </a:xfrm>
            <a:custGeom>
              <a:avLst/>
              <a:gdLst/>
              <a:ahLst/>
              <a:cxnLst/>
              <a:rect l="l" t="t" r="r" b="b"/>
              <a:pathLst>
                <a:path w="75556" h="75556" extrusionOk="0">
                  <a:moveTo>
                    <a:pt x="0" y="39152"/>
                  </a:moveTo>
                  <a:cubicBezTo>
                    <a:pt x="0" y="17584"/>
                    <a:pt x="17447" y="0"/>
                    <a:pt x="39083" y="0"/>
                  </a:cubicBezTo>
                  <a:lnTo>
                    <a:pt x="39083" y="0"/>
                  </a:lnTo>
                  <a:cubicBezTo>
                    <a:pt x="60651" y="0"/>
                    <a:pt x="78166" y="17515"/>
                    <a:pt x="78166" y="39152"/>
                  </a:cubicBezTo>
                  <a:lnTo>
                    <a:pt x="78166" y="39152"/>
                  </a:lnTo>
                  <a:cubicBezTo>
                    <a:pt x="78166" y="60720"/>
                    <a:pt x="60651" y="78235"/>
                    <a:pt x="39083" y="78235"/>
                  </a:cubicBezTo>
                  <a:lnTo>
                    <a:pt x="39083" y="78235"/>
                  </a:lnTo>
                  <a:cubicBezTo>
                    <a:pt x="17447" y="78304"/>
                    <a:pt x="0" y="60788"/>
                    <a:pt x="0" y="3915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1"/>
            <p:cNvSpPr/>
            <p:nvPr/>
          </p:nvSpPr>
          <p:spPr>
            <a:xfrm>
              <a:off x="1073789" y="4878302"/>
              <a:ext cx="109900" cy="109900"/>
            </a:xfrm>
            <a:custGeom>
              <a:avLst/>
              <a:gdLst/>
              <a:ahLst/>
              <a:cxnLst/>
              <a:rect l="l" t="t" r="r" b="b"/>
              <a:pathLst>
                <a:path w="109899" h="109899" extrusionOk="0">
                  <a:moveTo>
                    <a:pt x="0" y="57148"/>
                  </a:moveTo>
                  <a:cubicBezTo>
                    <a:pt x="0" y="25551"/>
                    <a:pt x="25620" y="0"/>
                    <a:pt x="57217" y="0"/>
                  </a:cubicBezTo>
                  <a:lnTo>
                    <a:pt x="57217" y="0"/>
                  </a:lnTo>
                  <a:cubicBezTo>
                    <a:pt x="88813" y="0"/>
                    <a:pt x="114364" y="25620"/>
                    <a:pt x="114364" y="57148"/>
                  </a:cubicBezTo>
                  <a:lnTo>
                    <a:pt x="114364" y="57148"/>
                  </a:lnTo>
                  <a:cubicBezTo>
                    <a:pt x="114364" y="88675"/>
                    <a:pt x="88744" y="114296"/>
                    <a:pt x="57217" y="114296"/>
                  </a:cubicBezTo>
                  <a:lnTo>
                    <a:pt x="57217" y="114296"/>
                  </a:lnTo>
                  <a:cubicBezTo>
                    <a:pt x="25620" y="114365"/>
                    <a:pt x="0" y="88744"/>
                    <a:pt x="0" y="5714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1"/>
            <p:cNvSpPr/>
            <p:nvPr/>
          </p:nvSpPr>
          <p:spPr>
            <a:xfrm>
              <a:off x="733924" y="4893070"/>
              <a:ext cx="82425" cy="82425"/>
            </a:xfrm>
            <a:custGeom>
              <a:avLst/>
              <a:gdLst/>
              <a:ahLst/>
              <a:cxnLst/>
              <a:rect l="l" t="t" r="r" b="b"/>
              <a:pathLst>
                <a:path w="82424" h="82424" extrusionOk="0">
                  <a:moveTo>
                    <a:pt x="0" y="42380"/>
                  </a:moveTo>
                  <a:cubicBezTo>
                    <a:pt x="0" y="18957"/>
                    <a:pt x="18958" y="0"/>
                    <a:pt x="42380" y="0"/>
                  </a:cubicBezTo>
                  <a:lnTo>
                    <a:pt x="42380" y="0"/>
                  </a:lnTo>
                  <a:cubicBezTo>
                    <a:pt x="65871" y="0"/>
                    <a:pt x="84691" y="18957"/>
                    <a:pt x="84691" y="42380"/>
                  </a:cubicBezTo>
                  <a:lnTo>
                    <a:pt x="84691" y="42380"/>
                  </a:lnTo>
                  <a:cubicBezTo>
                    <a:pt x="84691" y="65733"/>
                    <a:pt x="65802" y="84691"/>
                    <a:pt x="42380" y="84691"/>
                  </a:cubicBezTo>
                  <a:lnTo>
                    <a:pt x="42380" y="84691"/>
                  </a:lnTo>
                  <a:cubicBezTo>
                    <a:pt x="18958" y="84760"/>
                    <a:pt x="0" y="65802"/>
                    <a:pt x="0" y="4238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1"/>
            <p:cNvSpPr/>
            <p:nvPr/>
          </p:nvSpPr>
          <p:spPr>
            <a:xfrm>
              <a:off x="395982" y="4909692"/>
              <a:ext cx="48081" cy="48081"/>
            </a:xfrm>
            <a:custGeom>
              <a:avLst/>
              <a:gdLst/>
              <a:ahLst/>
              <a:cxnLst/>
              <a:rect l="l" t="t" r="r" b="b"/>
              <a:pathLst>
                <a:path w="48081" h="48081" extrusionOk="0">
                  <a:moveTo>
                    <a:pt x="0" y="25758"/>
                  </a:moveTo>
                  <a:cubicBezTo>
                    <a:pt x="0" y="11539"/>
                    <a:pt x="11539" y="0"/>
                    <a:pt x="25758" y="0"/>
                  </a:cubicBezTo>
                  <a:lnTo>
                    <a:pt x="25758" y="0"/>
                  </a:lnTo>
                  <a:cubicBezTo>
                    <a:pt x="39976" y="0"/>
                    <a:pt x="51515" y="11539"/>
                    <a:pt x="51515" y="25758"/>
                  </a:cubicBezTo>
                  <a:lnTo>
                    <a:pt x="51515" y="25758"/>
                  </a:lnTo>
                  <a:cubicBezTo>
                    <a:pt x="51515" y="39976"/>
                    <a:pt x="39976" y="51515"/>
                    <a:pt x="25758" y="51515"/>
                  </a:cubicBezTo>
                  <a:lnTo>
                    <a:pt x="25758" y="51515"/>
                  </a:lnTo>
                  <a:cubicBezTo>
                    <a:pt x="11539" y="51515"/>
                    <a:pt x="0" y="39976"/>
                    <a:pt x="0" y="2575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
            <p:cNvSpPr/>
            <p:nvPr/>
          </p:nvSpPr>
          <p:spPr>
            <a:xfrm>
              <a:off x="12076468" y="4886476"/>
              <a:ext cx="96162" cy="96162"/>
            </a:xfrm>
            <a:custGeom>
              <a:avLst/>
              <a:gdLst/>
              <a:ahLst/>
              <a:cxnLst/>
              <a:rect l="l" t="t" r="r" b="b"/>
              <a:pathLst>
                <a:path w="96162" h="96162" extrusionOk="0">
                  <a:moveTo>
                    <a:pt x="49042" y="98017"/>
                  </a:moveTo>
                  <a:cubicBezTo>
                    <a:pt x="36198" y="98017"/>
                    <a:pt x="23559" y="92865"/>
                    <a:pt x="14424" y="83730"/>
                  </a:cubicBezTo>
                  <a:cubicBezTo>
                    <a:pt x="5288" y="74594"/>
                    <a:pt x="0" y="62024"/>
                    <a:pt x="0" y="49043"/>
                  </a:cubicBezTo>
                  <a:cubicBezTo>
                    <a:pt x="0" y="36198"/>
                    <a:pt x="5288" y="23560"/>
                    <a:pt x="14424" y="14424"/>
                  </a:cubicBezTo>
                  <a:cubicBezTo>
                    <a:pt x="23559" y="5289"/>
                    <a:pt x="36198" y="0"/>
                    <a:pt x="49042" y="0"/>
                  </a:cubicBezTo>
                  <a:cubicBezTo>
                    <a:pt x="61955" y="0"/>
                    <a:pt x="74594" y="5289"/>
                    <a:pt x="83729" y="14424"/>
                  </a:cubicBezTo>
                  <a:cubicBezTo>
                    <a:pt x="92865" y="23560"/>
                    <a:pt x="98016" y="36198"/>
                    <a:pt x="98016" y="49043"/>
                  </a:cubicBezTo>
                  <a:cubicBezTo>
                    <a:pt x="98016" y="61956"/>
                    <a:pt x="92796" y="74594"/>
                    <a:pt x="83729" y="83730"/>
                  </a:cubicBezTo>
                  <a:cubicBezTo>
                    <a:pt x="74594" y="92797"/>
                    <a:pt x="61955" y="98017"/>
                    <a:pt x="49042" y="9801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1"/>
            <p:cNvSpPr/>
            <p:nvPr/>
          </p:nvSpPr>
          <p:spPr>
            <a:xfrm>
              <a:off x="41350" y="4478748"/>
              <a:ext cx="48081" cy="48081"/>
            </a:xfrm>
            <a:custGeom>
              <a:avLst/>
              <a:gdLst/>
              <a:ahLst/>
              <a:cxnLst/>
              <a:rect l="l" t="t" r="r" b="b"/>
              <a:pathLst>
                <a:path w="48081" h="48081" extrusionOk="0">
                  <a:moveTo>
                    <a:pt x="25620" y="51309"/>
                  </a:moveTo>
                  <a:cubicBezTo>
                    <a:pt x="18889" y="51309"/>
                    <a:pt x="12295" y="48562"/>
                    <a:pt x="7487" y="43823"/>
                  </a:cubicBezTo>
                  <a:cubicBezTo>
                    <a:pt x="2747" y="39083"/>
                    <a:pt x="0" y="32420"/>
                    <a:pt x="0" y="25689"/>
                  </a:cubicBezTo>
                  <a:cubicBezTo>
                    <a:pt x="0" y="18889"/>
                    <a:pt x="2747" y="12364"/>
                    <a:pt x="7487" y="7555"/>
                  </a:cubicBezTo>
                  <a:cubicBezTo>
                    <a:pt x="12295" y="2816"/>
                    <a:pt x="18889" y="0"/>
                    <a:pt x="25620" y="0"/>
                  </a:cubicBezTo>
                  <a:cubicBezTo>
                    <a:pt x="32420" y="0"/>
                    <a:pt x="39014" y="2747"/>
                    <a:pt x="43823" y="7555"/>
                  </a:cubicBezTo>
                  <a:cubicBezTo>
                    <a:pt x="48562" y="12364"/>
                    <a:pt x="51309" y="18889"/>
                    <a:pt x="51309" y="25689"/>
                  </a:cubicBezTo>
                  <a:cubicBezTo>
                    <a:pt x="51309" y="32420"/>
                    <a:pt x="48562" y="39083"/>
                    <a:pt x="43823" y="43823"/>
                  </a:cubicBezTo>
                  <a:cubicBezTo>
                    <a:pt x="39014" y="48562"/>
                    <a:pt x="32420" y="51309"/>
                    <a:pt x="25620" y="5130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
            <p:cNvSpPr/>
            <p:nvPr/>
          </p:nvSpPr>
          <p:spPr>
            <a:xfrm>
              <a:off x="11753912" y="4487471"/>
              <a:ext cx="27475" cy="27475"/>
            </a:xfrm>
            <a:custGeom>
              <a:avLst/>
              <a:gdLst/>
              <a:ahLst/>
              <a:cxnLst/>
              <a:rect l="l" t="t" r="r" b="b"/>
              <a:pathLst>
                <a:path w="27474" h="27474" extrusionOk="0">
                  <a:moveTo>
                    <a:pt x="0" y="16897"/>
                  </a:moveTo>
                  <a:cubicBezTo>
                    <a:pt x="0" y="7556"/>
                    <a:pt x="7555" y="0"/>
                    <a:pt x="16898" y="0"/>
                  </a:cubicBezTo>
                  <a:lnTo>
                    <a:pt x="16898" y="0"/>
                  </a:lnTo>
                  <a:cubicBezTo>
                    <a:pt x="26239" y="0"/>
                    <a:pt x="33794" y="7556"/>
                    <a:pt x="33794" y="16897"/>
                  </a:cubicBezTo>
                  <a:lnTo>
                    <a:pt x="33794" y="16897"/>
                  </a:lnTo>
                  <a:cubicBezTo>
                    <a:pt x="33794" y="26239"/>
                    <a:pt x="26239" y="33794"/>
                    <a:pt x="16898" y="33794"/>
                  </a:cubicBezTo>
                  <a:lnTo>
                    <a:pt x="16898" y="33794"/>
                  </a:lnTo>
                  <a:cubicBezTo>
                    <a:pt x="7624" y="33794"/>
                    <a:pt x="0" y="26239"/>
                    <a:pt x="0" y="1689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
            <p:cNvSpPr/>
            <p:nvPr/>
          </p:nvSpPr>
          <p:spPr>
            <a:xfrm>
              <a:off x="11404362" y="4492554"/>
              <a:ext cx="20606" cy="20606"/>
            </a:xfrm>
            <a:custGeom>
              <a:avLst/>
              <a:gdLst/>
              <a:ahLst/>
              <a:cxnLst/>
              <a:rect l="l" t="t" r="r" b="b"/>
              <a:pathLst>
                <a:path w="20606" h="20606" extrusionOk="0">
                  <a:moveTo>
                    <a:pt x="0" y="11814"/>
                  </a:moveTo>
                  <a:cubicBezTo>
                    <a:pt x="0" y="5289"/>
                    <a:pt x="5289" y="0"/>
                    <a:pt x="11815" y="0"/>
                  </a:cubicBezTo>
                  <a:lnTo>
                    <a:pt x="11815" y="0"/>
                  </a:lnTo>
                  <a:cubicBezTo>
                    <a:pt x="18340" y="0"/>
                    <a:pt x="23629" y="5289"/>
                    <a:pt x="23629" y="11814"/>
                  </a:cubicBezTo>
                  <a:lnTo>
                    <a:pt x="23629" y="11814"/>
                  </a:lnTo>
                  <a:cubicBezTo>
                    <a:pt x="23629" y="18339"/>
                    <a:pt x="18340" y="23628"/>
                    <a:pt x="11815" y="23628"/>
                  </a:cubicBezTo>
                  <a:lnTo>
                    <a:pt x="11815" y="23628"/>
                  </a:lnTo>
                  <a:cubicBezTo>
                    <a:pt x="5289" y="23628"/>
                    <a:pt x="0" y="18339"/>
                    <a:pt x="0" y="1181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
            <p:cNvSpPr/>
            <p:nvPr/>
          </p:nvSpPr>
          <p:spPr>
            <a:xfrm>
              <a:off x="10997047" y="4439940"/>
              <a:ext cx="123637" cy="123637"/>
            </a:xfrm>
            <a:custGeom>
              <a:avLst/>
              <a:gdLst/>
              <a:ahLst/>
              <a:cxnLst/>
              <a:rect l="l" t="t" r="r" b="b"/>
              <a:pathLst>
                <a:path w="123637" h="123637" extrusionOk="0">
                  <a:moveTo>
                    <a:pt x="0" y="64429"/>
                  </a:moveTo>
                  <a:cubicBezTo>
                    <a:pt x="0" y="28849"/>
                    <a:pt x="28848" y="0"/>
                    <a:pt x="64429" y="0"/>
                  </a:cubicBezTo>
                  <a:lnTo>
                    <a:pt x="64429" y="0"/>
                  </a:lnTo>
                  <a:cubicBezTo>
                    <a:pt x="100146" y="0"/>
                    <a:pt x="128857" y="28849"/>
                    <a:pt x="128857" y="64429"/>
                  </a:cubicBezTo>
                  <a:lnTo>
                    <a:pt x="128857" y="64429"/>
                  </a:lnTo>
                  <a:cubicBezTo>
                    <a:pt x="128857" y="99940"/>
                    <a:pt x="100146" y="128857"/>
                    <a:pt x="64429" y="128857"/>
                  </a:cubicBezTo>
                  <a:lnTo>
                    <a:pt x="64429" y="128857"/>
                  </a:lnTo>
                  <a:cubicBezTo>
                    <a:pt x="28848" y="128857"/>
                    <a:pt x="0" y="100009"/>
                    <a:pt x="0" y="6442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
            <p:cNvSpPr/>
            <p:nvPr/>
          </p:nvSpPr>
          <p:spPr>
            <a:xfrm>
              <a:off x="10672499" y="4469956"/>
              <a:ext cx="68687" cy="68687"/>
            </a:xfrm>
            <a:custGeom>
              <a:avLst/>
              <a:gdLst/>
              <a:ahLst/>
              <a:cxnLst/>
              <a:rect l="l" t="t" r="r" b="b"/>
              <a:pathLst>
                <a:path w="68687" h="68687" extrusionOk="0">
                  <a:moveTo>
                    <a:pt x="0" y="34412"/>
                  </a:moveTo>
                  <a:cubicBezTo>
                    <a:pt x="0" y="15386"/>
                    <a:pt x="15455" y="0"/>
                    <a:pt x="34412" y="0"/>
                  </a:cubicBezTo>
                  <a:lnTo>
                    <a:pt x="34412" y="0"/>
                  </a:lnTo>
                  <a:cubicBezTo>
                    <a:pt x="53439" y="0"/>
                    <a:pt x="68825" y="15455"/>
                    <a:pt x="68825" y="34412"/>
                  </a:cubicBezTo>
                  <a:lnTo>
                    <a:pt x="68825" y="34412"/>
                  </a:lnTo>
                  <a:cubicBezTo>
                    <a:pt x="68825" y="53439"/>
                    <a:pt x="53370" y="68825"/>
                    <a:pt x="34412" y="68825"/>
                  </a:cubicBezTo>
                  <a:lnTo>
                    <a:pt x="34412" y="68825"/>
                  </a:lnTo>
                  <a:cubicBezTo>
                    <a:pt x="15386" y="68825"/>
                    <a:pt x="0" y="53439"/>
                    <a:pt x="0" y="3441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
            <p:cNvSpPr/>
            <p:nvPr/>
          </p:nvSpPr>
          <p:spPr>
            <a:xfrm>
              <a:off x="10284965" y="4437124"/>
              <a:ext cx="130506" cy="130506"/>
            </a:xfrm>
            <a:custGeom>
              <a:avLst/>
              <a:gdLst/>
              <a:ahLst/>
              <a:cxnLst/>
              <a:rect l="l" t="t" r="r" b="b"/>
              <a:pathLst>
                <a:path w="130505" h="130505" extrusionOk="0">
                  <a:moveTo>
                    <a:pt x="0" y="67245"/>
                  </a:moveTo>
                  <a:cubicBezTo>
                    <a:pt x="0" y="30085"/>
                    <a:pt x="30154" y="0"/>
                    <a:pt x="67245" y="0"/>
                  </a:cubicBezTo>
                  <a:lnTo>
                    <a:pt x="67245" y="0"/>
                  </a:lnTo>
                  <a:cubicBezTo>
                    <a:pt x="104336" y="0"/>
                    <a:pt x="134489" y="30153"/>
                    <a:pt x="134489" y="67245"/>
                  </a:cubicBezTo>
                  <a:lnTo>
                    <a:pt x="134489" y="67245"/>
                  </a:lnTo>
                  <a:cubicBezTo>
                    <a:pt x="134489" y="104336"/>
                    <a:pt x="104336" y="134489"/>
                    <a:pt x="67245" y="134489"/>
                  </a:cubicBezTo>
                  <a:lnTo>
                    <a:pt x="67245" y="134489"/>
                  </a:lnTo>
                  <a:cubicBezTo>
                    <a:pt x="30085" y="134489"/>
                    <a:pt x="0" y="104336"/>
                    <a:pt x="0" y="6724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1"/>
            <p:cNvSpPr/>
            <p:nvPr/>
          </p:nvSpPr>
          <p:spPr>
            <a:xfrm>
              <a:off x="9988099" y="4494889"/>
              <a:ext cx="13737" cy="13737"/>
            </a:xfrm>
            <a:custGeom>
              <a:avLst/>
              <a:gdLst/>
              <a:ahLst/>
              <a:cxnLst/>
              <a:rect l="l" t="t" r="r" b="b"/>
              <a:pathLst>
                <a:path w="13737" h="13737" extrusionOk="0">
                  <a:moveTo>
                    <a:pt x="0" y="9479"/>
                  </a:moveTo>
                  <a:cubicBezTo>
                    <a:pt x="0" y="4259"/>
                    <a:pt x="4190" y="0"/>
                    <a:pt x="9410" y="0"/>
                  </a:cubicBezTo>
                  <a:lnTo>
                    <a:pt x="9410" y="0"/>
                  </a:lnTo>
                  <a:cubicBezTo>
                    <a:pt x="14630" y="0"/>
                    <a:pt x="18820" y="4259"/>
                    <a:pt x="18820" y="9479"/>
                  </a:cubicBezTo>
                  <a:lnTo>
                    <a:pt x="18820" y="9479"/>
                  </a:lnTo>
                  <a:cubicBezTo>
                    <a:pt x="18820" y="14699"/>
                    <a:pt x="14630" y="18889"/>
                    <a:pt x="9410" y="18889"/>
                  </a:cubicBezTo>
                  <a:lnTo>
                    <a:pt x="9410" y="18889"/>
                  </a:lnTo>
                  <a:cubicBezTo>
                    <a:pt x="4190" y="18889"/>
                    <a:pt x="0" y="14699"/>
                    <a:pt x="0" y="947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1"/>
            <p:cNvSpPr/>
            <p:nvPr/>
          </p:nvSpPr>
          <p:spPr>
            <a:xfrm>
              <a:off x="9619453" y="4480946"/>
              <a:ext cx="41212" cy="41212"/>
            </a:xfrm>
            <a:custGeom>
              <a:avLst/>
              <a:gdLst/>
              <a:ahLst/>
              <a:cxnLst/>
              <a:rect l="l" t="t" r="r" b="b"/>
              <a:pathLst>
                <a:path w="41212" h="41212" extrusionOk="0">
                  <a:moveTo>
                    <a:pt x="0" y="23422"/>
                  </a:moveTo>
                  <a:cubicBezTo>
                    <a:pt x="0" y="10509"/>
                    <a:pt x="10509" y="0"/>
                    <a:pt x="23491" y="0"/>
                  </a:cubicBezTo>
                  <a:lnTo>
                    <a:pt x="23491" y="0"/>
                  </a:lnTo>
                  <a:cubicBezTo>
                    <a:pt x="36405" y="0"/>
                    <a:pt x="46914" y="10509"/>
                    <a:pt x="46914" y="23422"/>
                  </a:cubicBezTo>
                  <a:lnTo>
                    <a:pt x="46914" y="23422"/>
                  </a:lnTo>
                  <a:cubicBezTo>
                    <a:pt x="46914" y="36335"/>
                    <a:pt x="36405" y="46844"/>
                    <a:pt x="23491" y="46844"/>
                  </a:cubicBezTo>
                  <a:lnTo>
                    <a:pt x="23491" y="46844"/>
                  </a:lnTo>
                  <a:cubicBezTo>
                    <a:pt x="10509" y="46913"/>
                    <a:pt x="0" y="36404"/>
                    <a:pt x="0" y="2342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1"/>
            <p:cNvSpPr/>
            <p:nvPr/>
          </p:nvSpPr>
          <p:spPr>
            <a:xfrm>
              <a:off x="9235217" y="4451342"/>
              <a:ext cx="103031" cy="103031"/>
            </a:xfrm>
            <a:custGeom>
              <a:avLst/>
              <a:gdLst/>
              <a:ahLst/>
              <a:cxnLst/>
              <a:rect l="l" t="t" r="r" b="b"/>
              <a:pathLst>
                <a:path w="103030" h="103030" extrusionOk="0">
                  <a:moveTo>
                    <a:pt x="0" y="53026"/>
                  </a:moveTo>
                  <a:cubicBezTo>
                    <a:pt x="0" y="23766"/>
                    <a:pt x="23766" y="0"/>
                    <a:pt x="52958" y="0"/>
                  </a:cubicBezTo>
                  <a:lnTo>
                    <a:pt x="52958" y="0"/>
                  </a:lnTo>
                  <a:cubicBezTo>
                    <a:pt x="82219" y="0"/>
                    <a:pt x="105915" y="23766"/>
                    <a:pt x="105915" y="53026"/>
                  </a:cubicBezTo>
                  <a:lnTo>
                    <a:pt x="105915" y="53026"/>
                  </a:lnTo>
                  <a:cubicBezTo>
                    <a:pt x="105915" y="82287"/>
                    <a:pt x="82150" y="105985"/>
                    <a:pt x="52958" y="105985"/>
                  </a:cubicBezTo>
                  <a:lnTo>
                    <a:pt x="52958" y="105985"/>
                  </a:lnTo>
                  <a:cubicBezTo>
                    <a:pt x="23697" y="105985"/>
                    <a:pt x="0" y="82287"/>
                    <a:pt x="0" y="5302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p1"/>
            <p:cNvSpPr/>
            <p:nvPr/>
          </p:nvSpPr>
          <p:spPr>
            <a:xfrm>
              <a:off x="8874402" y="4445160"/>
              <a:ext cx="116768" cy="116768"/>
            </a:xfrm>
            <a:custGeom>
              <a:avLst/>
              <a:gdLst/>
              <a:ahLst/>
              <a:cxnLst/>
              <a:rect l="l" t="t" r="r" b="b"/>
              <a:pathLst>
                <a:path w="116768" h="116768" extrusionOk="0">
                  <a:moveTo>
                    <a:pt x="0" y="59208"/>
                  </a:moveTo>
                  <a:cubicBezTo>
                    <a:pt x="0" y="26513"/>
                    <a:pt x="26376" y="0"/>
                    <a:pt x="59208" y="0"/>
                  </a:cubicBezTo>
                  <a:lnTo>
                    <a:pt x="59208" y="0"/>
                  </a:lnTo>
                  <a:cubicBezTo>
                    <a:pt x="91835" y="0"/>
                    <a:pt x="118417" y="26513"/>
                    <a:pt x="118417" y="59208"/>
                  </a:cubicBezTo>
                  <a:lnTo>
                    <a:pt x="118417" y="59208"/>
                  </a:lnTo>
                  <a:cubicBezTo>
                    <a:pt x="118417" y="91835"/>
                    <a:pt x="91904" y="118417"/>
                    <a:pt x="59208" y="118417"/>
                  </a:cubicBezTo>
                  <a:lnTo>
                    <a:pt x="59208" y="118417"/>
                  </a:lnTo>
                  <a:cubicBezTo>
                    <a:pt x="26444" y="118417"/>
                    <a:pt x="0" y="91904"/>
                    <a:pt x="0" y="5920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1"/>
            <p:cNvSpPr/>
            <p:nvPr/>
          </p:nvSpPr>
          <p:spPr>
            <a:xfrm>
              <a:off x="8534813" y="4460271"/>
              <a:ext cx="82425" cy="82425"/>
            </a:xfrm>
            <a:custGeom>
              <a:avLst/>
              <a:gdLst/>
              <a:ahLst/>
              <a:cxnLst/>
              <a:rect l="l" t="t" r="r" b="b"/>
              <a:pathLst>
                <a:path w="82424" h="82424" extrusionOk="0">
                  <a:moveTo>
                    <a:pt x="0" y="44097"/>
                  </a:moveTo>
                  <a:cubicBezTo>
                    <a:pt x="0" y="19782"/>
                    <a:pt x="19781" y="0"/>
                    <a:pt x="44097" y="0"/>
                  </a:cubicBezTo>
                  <a:lnTo>
                    <a:pt x="44097" y="0"/>
                  </a:lnTo>
                  <a:cubicBezTo>
                    <a:pt x="68412" y="0"/>
                    <a:pt x="88194" y="19782"/>
                    <a:pt x="88194" y="44097"/>
                  </a:cubicBezTo>
                  <a:lnTo>
                    <a:pt x="88194" y="44097"/>
                  </a:lnTo>
                  <a:cubicBezTo>
                    <a:pt x="88194" y="68412"/>
                    <a:pt x="68412" y="88194"/>
                    <a:pt x="44097" y="88194"/>
                  </a:cubicBezTo>
                  <a:lnTo>
                    <a:pt x="44097" y="88194"/>
                  </a:lnTo>
                  <a:cubicBezTo>
                    <a:pt x="19713" y="88194"/>
                    <a:pt x="0" y="68481"/>
                    <a:pt x="0" y="4409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1"/>
            <p:cNvSpPr/>
            <p:nvPr/>
          </p:nvSpPr>
          <p:spPr>
            <a:xfrm>
              <a:off x="8187392" y="4467552"/>
              <a:ext cx="68687" cy="68687"/>
            </a:xfrm>
            <a:custGeom>
              <a:avLst/>
              <a:gdLst/>
              <a:ahLst/>
              <a:cxnLst/>
              <a:rect l="l" t="t" r="r" b="b"/>
              <a:pathLst>
                <a:path w="68687" h="68687" extrusionOk="0">
                  <a:moveTo>
                    <a:pt x="0" y="36816"/>
                  </a:moveTo>
                  <a:cubicBezTo>
                    <a:pt x="0" y="16485"/>
                    <a:pt x="16485" y="0"/>
                    <a:pt x="36748" y="0"/>
                  </a:cubicBezTo>
                  <a:lnTo>
                    <a:pt x="36748" y="0"/>
                  </a:lnTo>
                  <a:cubicBezTo>
                    <a:pt x="57080" y="0"/>
                    <a:pt x="73496" y="16485"/>
                    <a:pt x="73496" y="36816"/>
                  </a:cubicBezTo>
                  <a:lnTo>
                    <a:pt x="73496" y="36816"/>
                  </a:lnTo>
                  <a:cubicBezTo>
                    <a:pt x="73496" y="57079"/>
                    <a:pt x="57011" y="73564"/>
                    <a:pt x="36748" y="73564"/>
                  </a:cubicBezTo>
                  <a:lnTo>
                    <a:pt x="36748" y="73564"/>
                  </a:lnTo>
                  <a:cubicBezTo>
                    <a:pt x="16485" y="73564"/>
                    <a:pt x="0" y="57148"/>
                    <a:pt x="0" y="3681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1"/>
            <p:cNvSpPr/>
            <p:nvPr/>
          </p:nvSpPr>
          <p:spPr>
            <a:xfrm>
              <a:off x="7837155" y="4471879"/>
              <a:ext cx="61819" cy="61819"/>
            </a:xfrm>
            <a:custGeom>
              <a:avLst/>
              <a:gdLst/>
              <a:ahLst/>
              <a:cxnLst/>
              <a:rect l="l" t="t" r="r" b="b"/>
              <a:pathLst>
                <a:path w="61818" h="61818" extrusionOk="0">
                  <a:moveTo>
                    <a:pt x="0" y="32489"/>
                  </a:moveTo>
                  <a:cubicBezTo>
                    <a:pt x="0" y="14562"/>
                    <a:pt x="14562" y="0"/>
                    <a:pt x="32489" y="0"/>
                  </a:cubicBezTo>
                  <a:lnTo>
                    <a:pt x="32489" y="0"/>
                  </a:lnTo>
                  <a:cubicBezTo>
                    <a:pt x="50416" y="0"/>
                    <a:pt x="64909" y="14562"/>
                    <a:pt x="64909" y="32489"/>
                  </a:cubicBezTo>
                  <a:lnTo>
                    <a:pt x="64909" y="32489"/>
                  </a:lnTo>
                  <a:cubicBezTo>
                    <a:pt x="64909" y="50416"/>
                    <a:pt x="50348" y="64910"/>
                    <a:pt x="32489" y="64910"/>
                  </a:cubicBezTo>
                  <a:lnTo>
                    <a:pt x="32489" y="64910"/>
                  </a:lnTo>
                  <a:cubicBezTo>
                    <a:pt x="14493" y="64978"/>
                    <a:pt x="0" y="50416"/>
                    <a:pt x="0" y="3248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1"/>
            <p:cNvSpPr/>
            <p:nvPr/>
          </p:nvSpPr>
          <p:spPr>
            <a:xfrm>
              <a:off x="7480050" y="4469544"/>
              <a:ext cx="68687" cy="68687"/>
            </a:xfrm>
            <a:custGeom>
              <a:avLst/>
              <a:gdLst/>
              <a:ahLst/>
              <a:cxnLst/>
              <a:rect l="l" t="t" r="r" b="b"/>
              <a:pathLst>
                <a:path w="68687" h="68687" extrusionOk="0">
                  <a:moveTo>
                    <a:pt x="0" y="34825"/>
                  </a:moveTo>
                  <a:cubicBezTo>
                    <a:pt x="0" y="15592"/>
                    <a:pt x="15592" y="0"/>
                    <a:pt x="34824" y="0"/>
                  </a:cubicBezTo>
                  <a:lnTo>
                    <a:pt x="34824" y="0"/>
                  </a:lnTo>
                  <a:cubicBezTo>
                    <a:pt x="54057" y="0"/>
                    <a:pt x="69649" y="15592"/>
                    <a:pt x="69649" y="34825"/>
                  </a:cubicBezTo>
                  <a:lnTo>
                    <a:pt x="69649" y="34825"/>
                  </a:lnTo>
                  <a:cubicBezTo>
                    <a:pt x="69649" y="54057"/>
                    <a:pt x="54057" y="69649"/>
                    <a:pt x="34824" y="69649"/>
                  </a:cubicBezTo>
                  <a:lnTo>
                    <a:pt x="34824" y="69649"/>
                  </a:lnTo>
                  <a:cubicBezTo>
                    <a:pt x="15592" y="69649"/>
                    <a:pt x="0" y="54057"/>
                    <a:pt x="0" y="3482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1"/>
            <p:cNvSpPr/>
            <p:nvPr/>
          </p:nvSpPr>
          <p:spPr>
            <a:xfrm>
              <a:off x="7150488" y="4494477"/>
              <a:ext cx="13737" cy="13737"/>
            </a:xfrm>
            <a:custGeom>
              <a:avLst/>
              <a:gdLst/>
              <a:ahLst/>
              <a:cxnLst/>
              <a:rect l="l" t="t" r="r" b="b"/>
              <a:pathLst>
                <a:path w="13737" h="13737" extrusionOk="0">
                  <a:moveTo>
                    <a:pt x="0" y="9891"/>
                  </a:moveTo>
                  <a:cubicBezTo>
                    <a:pt x="0" y="4465"/>
                    <a:pt x="4396" y="0"/>
                    <a:pt x="9822" y="0"/>
                  </a:cubicBezTo>
                  <a:lnTo>
                    <a:pt x="9822" y="0"/>
                  </a:lnTo>
                  <a:cubicBezTo>
                    <a:pt x="15248" y="0"/>
                    <a:pt x="19713" y="4396"/>
                    <a:pt x="19713" y="9891"/>
                  </a:cubicBezTo>
                  <a:lnTo>
                    <a:pt x="19713" y="9891"/>
                  </a:lnTo>
                  <a:cubicBezTo>
                    <a:pt x="19713" y="15317"/>
                    <a:pt x="15317" y="19713"/>
                    <a:pt x="9822" y="19713"/>
                  </a:cubicBezTo>
                  <a:lnTo>
                    <a:pt x="9822" y="19713"/>
                  </a:lnTo>
                  <a:cubicBezTo>
                    <a:pt x="4396" y="19782"/>
                    <a:pt x="0" y="15317"/>
                    <a:pt x="0" y="989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1"/>
            <p:cNvSpPr/>
            <p:nvPr/>
          </p:nvSpPr>
          <p:spPr>
            <a:xfrm>
              <a:off x="6778546" y="4477305"/>
              <a:ext cx="48081" cy="48081"/>
            </a:xfrm>
            <a:custGeom>
              <a:avLst/>
              <a:gdLst/>
              <a:ahLst/>
              <a:cxnLst/>
              <a:rect l="l" t="t" r="r" b="b"/>
              <a:pathLst>
                <a:path w="48081" h="48081" extrusionOk="0">
                  <a:moveTo>
                    <a:pt x="0" y="27063"/>
                  </a:moveTo>
                  <a:cubicBezTo>
                    <a:pt x="0" y="12158"/>
                    <a:pt x="12089" y="0"/>
                    <a:pt x="26994" y="0"/>
                  </a:cubicBezTo>
                  <a:lnTo>
                    <a:pt x="26994" y="0"/>
                  </a:lnTo>
                  <a:cubicBezTo>
                    <a:pt x="41899" y="0"/>
                    <a:pt x="54057" y="12158"/>
                    <a:pt x="54057" y="27063"/>
                  </a:cubicBezTo>
                  <a:lnTo>
                    <a:pt x="54057" y="27063"/>
                  </a:lnTo>
                  <a:cubicBezTo>
                    <a:pt x="54057" y="41968"/>
                    <a:pt x="41968" y="54057"/>
                    <a:pt x="26994" y="54057"/>
                  </a:cubicBezTo>
                  <a:lnTo>
                    <a:pt x="26994" y="54057"/>
                  </a:lnTo>
                  <a:cubicBezTo>
                    <a:pt x="12089" y="54126"/>
                    <a:pt x="0" y="41968"/>
                    <a:pt x="0" y="2706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
            <p:cNvSpPr/>
            <p:nvPr/>
          </p:nvSpPr>
          <p:spPr>
            <a:xfrm>
              <a:off x="6385929" y="4439390"/>
              <a:ext cx="123637" cy="123637"/>
            </a:xfrm>
            <a:custGeom>
              <a:avLst/>
              <a:gdLst/>
              <a:ahLst/>
              <a:cxnLst/>
              <a:rect l="l" t="t" r="r" b="b"/>
              <a:pathLst>
                <a:path w="123637" h="123637" extrusionOk="0">
                  <a:moveTo>
                    <a:pt x="0" y="64978"/>
                  </a:moveTo>
                  <a:cubicBezTo>
                    <a:pt x="0" y="29124"/>
                    <a:pt x="29123" y="0"/>
                    <a:pt x="64909" y="0"/>
                  </a:cubicBezTo>
                  <a:lnTo>
                    <a:pt x="64909" y="0"/>
                  </a:lnTo>
                  <a:cubicBezTo>
                    <a:pt x="100764" y="0"/>
                    <a:pt x="129888" y="29124"/>
                    <a:pt x="129888" y="64978"/>
                  </a:cubicBezTo>
                  <a:lnTo>
                    <a:pt x="129888" y="64978"/>
                  </a:lnTo>
                  <a:cubicBezTo>
                    <a:pt x="129888" y="100833"/>
                    <a:pt x="100764" y="129888"/>
                    <a:pt x="64909" y="129888"/>
                  </a:cubicBezTo>
                  <a:lnTo>
                    <a:pt x="64909" y="129888"/>
                  </a:lnTo>
                  <a:cubicBezTo>
                    <a:pt x="29123" y="129957"/>
                    <a:pt x="0" y="100833"/>
                    <a:pt x="0" y="6497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
            <p:cNvSpPr/>
            <p:nvPr/>
          </p:nvSpPr>
          <p:spPr>
            <a:xfrm>
              <a:off x="6089269" y="4497294"/>
              <a:ext cx="13737" cy="13737"/>
            </a:xfrm>
            <a:custGeom>
              <a:avLst/>
              <a:gdLst/>
              <a:ahLst/>
              <a:cxnLst/>
              <a:rect l="l" t="t" r="r" b="b"/>
              <a:pathLst>
                <a:path w="13737" h="13737" extrusionOk="0">
                  <a:moveTo>
                    <a:pt x="0" y="7075"/>
                  </a:moveTo>
                  <a:cubicBezTo>
                    <a:pt x="0" y="3159"/>
                    <a:pt x="3159" y="0"/>
                    <a:pt x="7075" y="0"/>
                  </a:cubicBezTo>
                  <a:lnTo>
                    <a:pt x="7075" y="0"/>
                  </a:lnTo>
                  <a:cubicBezTo>
                    <a:pt x="10921" y="0"/>
                    <a:pt x="14150" y="3159"/>
                    <a:pt x="14150" y="7075"/>
                  </a:cubicBezTo>
                  <a:lnTo>
                    <a:pt x="14150" y="7075"/>
                  </a:lnTo>
                  <a:cubicBezTo>
                    <a:pt x="14150" y="10990"/>
                    <a:pt x="10990" y="14150"/>
                    <a:pt x="7075" y="14150"/>
                  </a:cubicBezTo>
                  <a:lnTo>
                    <a:pt x="7075" y="14150"/>
                  </a:lnTo>
                  <a:cubicBezTo>
                    <a:pt x="3091" y="14150"/>
                    <a:pt x="0" y="10990"/>
                    <a:pt x="0" y="707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1"/>
            <p:cNvSpPr/>
            <p:nvPr/>
          </p:nvSpPr>
          <p:spPr>
            <a:xfrm>
              <a:off x="5674397" y="4437192"/>
              <a:ext cx="130506" cy="130506"/>
            </a:xfrm>
            <a:custGeom>
              <a:avLst/>
              <a:gdLst/>
              <a:ahLst/>
              <a:cxnLst/>
              <a:rect l="l" t="t" r="r" b="b"/>
              <a:pathLst>
                <a:path w="130505" h="130505" extrusionOk="0">
                  <a:moveTo>
                    <a:pt x="0" y="67176"/>
                  </a:moveTo>
                  <a:cubicBezTo>
                    <a:pt x="0" y="30085"/>
                    <a:pt x="30085" y="0"/>
                    <a:pt x="67176" y="0"/>
                  </a:cubicBezTo>
                  <a:lnTo>
                    <a:pt x="67176" y="0"/>
                  </a:lnTo>
                  <a:cubicBezTo>
                    <a:pt x="104267" y="0"/>
                    <a:pt x="134352" y="30085"/>
                    <a:pt x="134352" y="67176"/>
                  </a:cubicBezTo>
                  <a:lnTo>
                    <a:pt x="134352" y="67176"/>
                  </a:lnTo>
                  <a:cubicBezTo>
                    <a:pt x="134352" y="104267"/>
                    <a:pt x="104267" y="134352"/>
                    <a:pt x="67176" y="134352"/>
                  </a:cubicBezTo>
                  <a:lnTo>
                    <a:pt x="67176" y="134352"/>
                  </a:lnTo>
                  <a:cubicBezTo>
                    <a:pt x="30085" y="134352"/>
                    <a:pt x="0" y="104267"/>
                    <a:pt x="0" y="6717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1"/>
            <p:cNvSpPr/>
            <p:nvPr/>
          </p:nvSpPr>
          <p:spPr>
            <a:xfrm>
              <a:off x="5375058" y="4492554"/>
              <a:ext cx="20606" cy="20606"/>
            </a:xfrm>
            <a:custGeom>
              <a:avLst/>
              <a:gdLst/>
              <a:ahLst/>
              <a:cxnLst/>
              <a:rect l="l" t="t" r="r" b="b"/>
              <a:pathLst>
                <a:path w="20606" h="20606" extrusionOk="0">
                  <a:moveTo>
                    <a:pt x="0" y="11814"/>
                  </a:moveTo>
                  <a:cubicBezTo>
                    <a:pt x="0" y="5289"/>
                    <a:pt x="5289" y="0"/>
                    <a:pt x="11814" y="0"/>
                  </a:cubicBezTo>
                  <a:lnTo>
                    <a:pt x="11814" y="0"/>
                  </a:lnTo>
                  <a:cubicBezTo>
                    <a:pt x="18340" y="0"/>
                    <a:pt x="23628" y="5289"/>
                    <a:pt x="23628" y="11814"/>
                  </a:cubicBezTo>
                  <a:lnTo>
                    <a:pt x="23628" y="11814"/>
                  </a:lnTo>
                  <a:cubicBezTo>
                    <a:pt x="23628" y="18339"/>
                    <a:pt x="18340" y="23628"/>
                    <a:pt x="11814" y="23628"/>
                  </a:cubicBezTo>
                  <a:lnTo>
                    <a:pt x="11814" y="23628"/>
                  </a:lnTo>
                  <a:cubicBezTo>
                    <a:pt x="5289" y="23628"/>
                    <a:pt x="0" y="18339"/>
                    <a:pt x="0" y="1181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1"/>
            <p:cNvSpPr/>
            <p:nvPr/>
          </p:nvSpPr>
          <p:spPr>
            <a:xfrm>
              <a:off x="5005451" y="4477512"/>
              <a:ext cx="48081" cy="48081"/>
            </a:xfrm>
            <a:custGeom>
              <a:avLst/>
              <a:gdLst/>
              <a:ahLst/>
              <a:cxnLst/>
              <a:rect l="l" t="t" r="r" b="b"/>
              <a:pathLst>
                <a:path w="48081" h="48081" extrusionOk="0">
                  <a:moveTo>
                    <a:pt x="0" y="26857"/>
                  </a:moveTo>
                  <a:cubicBezTo>
                    <a:pt x="0" y="12020"/>
                    <a:pt x="12020" y="0"/>
                    <a:pt x="26857" y="0"/>
                  </a:cubicBezTo>
                  <a:lnTo>
                    <a:pt x="26857" y="0"/>
                  </a:lnTo>
                  <a:cubicBezTo>
                    <a:pt x="41693" y="0"/>
                    <a:pt x="53714" y="12020"/>
                    <a:pt x="53714" y="26857"/>
                  </a:cubicBezTo>
                  <a:lnTo>
                    <a:pt x="53714" y="26857"/>
                  </a:lnTo>
                  <a:cubicBezTo>
                    <a:pt x="53714" y="41693"/>
                    <a:pt x="41693" y="53713"/>
                    <a:pt x="26857" y="53713"/>
                  </a:cubicBezTo>
                  <a:lnTo>
                    <a:pt x="26857" y="53713"/>
                  </a:lnTo>
                  <a:cubicBezTo>
                    <a:pt x="12020" y="53713"/>
                    <a:pt x="0" y="41693"/>
                    <a:pt x="0" y="2685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1"/>
            <p:cNvSpPr/>
            <p:nvPr/>
          </p:nvSpPr>
          <p:spPr>
            <a:xfrm>
              <a:off x="4657756" y="4484518"/>
              <a:ext cx="34344" cy="34344"/>
            </a:xfrm>
            <a:custGeom>
              <a:avLst/>
              <a:gdLst/>
              <a:ahLst/>
              <a:cxnLst/>
              <a:rect l="l" t="t" r="r" b="b"/>
              <a:pathLst>
                <a:path w="34343" h="34343" extrusionOk="0">
                  <a:moveTo>
                    <a:pt x="0" y="19851"/>
                  </a:moveTo>
                  <a:cubicBezTo>
                    <a:pt x="0" y="8929"/>
                    <a:pt x="8861" y="0"/>
                    <a:pt x="19851" y="0"/>
                  </a:cubicBezTo>
                  <a:lnTo>
                    <a:pt x="19851" y="0"/>
                  </a:lnTo>
                  <a:cubicBezTo>
                    <a:pt x="30772" y="0"/>
                    <a:pt x="39701" y="8861"/>
                    <a:pt x="39701" y="19851"/>
                  </a:cubicBezTo>
                  <a:lnTo>
                    <a:pt x="39701" y="19851"/>
                  </a:lnTo>
                  <a:cubicBezTo>
                    <a:pt x="39701" y="30772"/>
                    <a:pt x="30841" y="39701"/>
                    <a:pt x="19851" y="39701"/>
                  </a:cubicBezTo>
                  <a:lnTo>
                    <a:pt x="19851" y="39701"/>
                  </a:lnTo>
                  <a:cubicBezTo>
                    <a:pt x="8861" y="39701"/>
                    <a:pt x="0" y="30841"/>
                    <a:pt x="0" y="1985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1"/>
            <p:cNvSpPr/>
            <p:nvPr/>
          </p:nvSpPr>
          <p:spPr>
            <a:xfrm>
              <a:off x="4314594" y="4496057"/>
              <a:ext cx="13737" cy="13737"/>
            </a:xfrm>
            <a:custGeom>
              <a:avLst/>
              <a:gdLst/>
              <a:ahLst/>
              <a:cxnLst/>
              <a:rect l="l" t="t" r="r" b="b"/>
              <a:pathLst>
                <a:path w="13737" h="13737" extrusionOk="0">
                  <a:moveTo>
                    <a:pt x="0" y="8311"/>
                  </a:moveTo>
                  <a:cubicBezTo>
                    <a:pt x="0" y="3709"/>
                    <a:pt x="3709" y="0"/>
                    <a:pt x="8311" y="0"/>
                  </a:cubicBezTo>
                  <a:lnTo>
                    <a:pt x="8311" y="0"/>
                  </a:lnTo>
                  <a:cubicBezTo>
                    <a:pt x="12913" y="0"/>
                    <a:pt x="16622" y="3709"/>
                    <a:pt x="16622" y="8311"/>
                  </a:cubicBezTo>
                  <a:lnTo>
                    <a:pt x="16622" y="8311"/>
                  </a:lnTo>
                  <a:cubicBezTo>
                    <a:pt x="16622" y="12913"/>
                    <a:pt x="12913" y="16623"/>
                    <a:pt x="8311" y="16623"/>
                  </a:cubicBezTo>
                  <a:lnTo>
                    <a:pt x="8311" y="16623"/>
                  </a:lnTo>
                  <a:cubicBezTo>
                    <a:pt x="3778" y="16623"/>
                    <a:pt x="0" y="12913"/>
                    <a:pt x="0" y="831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1"/>
            <p:cNvSpPr/>
            <p:nvPr/>
          </p:nvSpPr>
          <p:spPr>
            <a:xfrm>
              <a:off x="3950139" y="4486235"/>
              <a:ext cx="34344" cy="34344"/>
            </a:xfrm>
            <a:custGeom>
              <a:avLst/>
              <a:gdLst/>
              <a:ahLst/>
              <a:cxnLst/>
              <a:rect l="l" t="t" r="r" b="b"/>
              <a:pathLst>
                <a:path w="34343" h="34343" extrusionOk="0">
                  <a:moveTo>
                    <a:pt x="0" y="18134"/>
                  </a:moveTo>
                  <a:cubicBezTo>
                    <a:pt x="0" y="8105"/>
                    <a:pt x="8105" y="0"/>
                    <a:pt x="18133" y="0"/>
                  </a:cubicBezTo>
                  <a:lnTo>
                    <a:pt x="18133" y="0"/>
                  </a:lnTo>
                  <a:cubicBezTo>
                    <a:pt x="28162" y="0"/>
                    <a:pt x="36267" y="8105"/>
                    <a:pt x="36267" y="18134"/>
                  </a:cubicBezTo>
                  <a:lnTo>
                    <a:pt x="36267" y="18134"/>
                  </a:lnTo>
                  <a:cubicBezTo>
                    <a:pt x="36267" y="28162"/>
                    <a:pt x="28162" y="36267"/>
                    <a:pt x="18133" y="36267"/>
                  </a:cubicBezTo>
                  <a:lnTo>
                    <a:pt x="18133" y="36267"/>
                  </a:lnTo>
                  <a:cubicBezTo>
                    <a:pt x="8174" y="36267"/>
                    <a:pt x="0" y="28162"/>
                    <a:pt x="0" y="1813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1"/>
            <p:cNvSpPr/>
            <p:nvPr/>
          </p:nvSpPr>
          <p:spPr>
            <a:xfrm>
              <a:off x="3587745" y="4478542"/>
              <a:ext cx="48081" cy="48081"/>
            </a:xfrm>
            <a:custGeom>
              <a:avLst/>
              <a:gdLst/>
              <a:ahLst/>
              <a:cxnLst/>
              <a:rect l="l" t="t" r="r" b="b"/>
              <a:pathLst>
                <a:path w="48081" h="48081" extrusionOk="0">
                  <a:moveTo>
                    <a:pt x="0" y="25827"/>
                  </a:moveTo>
                  <a:cubicBezTo>
                    <a:pt x="0" y="11539"/>
                    <a:pt x="11608" y="0"/>
                    <a:pt x="25827" y="0"/>
                  </a:cubicBezTo>
                  <a:lnTo>
                    <a:pt x="25827" y="0"/>
                  </a:lnTo>
                  <a:cubicBezTo>
                    <a:pt x="40113" y="0"/>
                    <a:pt x="51653" y="11539"/>
                    <a:pt x="51653" y="25827"/>
                  </a:cubicBezTo>
                  <a:lnTo>
                    <a:pt x="51653" y="25827"/>
                  </a:lnTo>
                  <a:cubicBezTo>
                    <a:pt x="51653" y="40045"/>
                    <a:pt x="40113" y="51584"/>
                    <a:pt x="25827" y="51584"/>
                  </a:cubicBezTo>
                  <a:lnTo>
                    <a:pt x="25827" y="51584"/>
                  </a:lnTo>
                  <a:cubicBezTo>
                    <a:pt x="11608" y="51653"/>
                    <a:pt x="0" y="40045"/>
                    <a:pt x="0" y="2582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1"/>
            <p:cNvSpPr/>
            <p:nvPr/>
          </p:nvSpPr>
          <p:spPr>
            <a:xfrm>
              <a:off x="3199455" y="4444817"/>
              <a:ext cx="116768" cy="116768"/>
            </a:xfrm>
            <a:custGeom>
              <a:avLst/>
              <a:gdLst/>
              <a:ahLst/>
              <a:cxnLst/>
              <a:rect l="l" t="t" r="r" b="b"/>
              <a:pathLst>
                <a:path w="116768" h="116768" extrusionOk="0">
                  <a:moveTo>
                    <a:pt x="0" y="59552"/>
                  </a:moveTo>
                  <a:cubicBezTo>
                    <a:pt x="0" y="26651"/>
                    <a:pt x="26651" y="0"/>
                    <a:pt x="59552" y="0"/>
                  </a:cubicBezTo>
                  <a:lnTo>
                    <a:pt x="59552" y="0"/>
                  </a:lnTo>
                  <a:cubicBezTo>
                    <a:pt x="92453" y="0"/>
                    <a:pt x="119104" y="26651"/>
                    <a:pt x="119104" y="59552"/>
                  </a:cubicBezTo>
                  <a:lnTo>
                    <a:pt x="119104" y="59552"/>
                  </a:lnTo>
                  <a:cubicBezTo>
                    <a:pt x="119104" y="92385"/>
                    <a:pt x="92453" y="119104"/>
                    <a:pt x="59552" y="119104"/>
                  </a:cubicBezTo>
                  <a:lnTo>
                    <a:pt x="59552" y="119104"/>
                  </a:lnTo>
                  <a:cubicBezTo>
                    <a:pt x="26651" y="119104"/>
                    <a:pt x="0" y="92453"/>
                    <a:pt x="0" y="5955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1"/>
            <p:cNvSpPr/>
            <p:nvPr/>
          </p:nvSpPr>
          <p:spPr>
            <a:xfrm>
              <a:off x="2857118" y="4457180"/>
              <a:ext cx="89294" cy="89294"/>
            </a:xfrm>
            <a:custGeom>
              <a:avLst/>
              <a:gdLst/>
              <a:ahLst/>
              <a:cxnLst/>
              <a:rect l="l" t="t" r="r" b="b"/>
              <a:pathLst>
                <a:path w="89293" h="89293" extrusionOk="0">
                  <a:moveTo>
                    <a:pt x="0" y="47188"/>
                  </a:moveTo>
                  <a:cubicBezTo>
                    <a:pt x="0" y="21156"/>
                    <a:pt x="21156" y="0"/>
                    <a:pt x="47188" y="0"/>
                  </a:cubicBezTo>
                  <a:lnTo>
                    <a:pt x="47188" y="0"/>
                  </a:lnTo>
                  <a:cubicBezTo>
                    <a:pt x="73221" y="0"/>
                    <a:pt x="94377" y="21156"/>
                    <a:pt x="94377" y="47188"/>
                  </a:cubicBezTo>
                  <a:lnTo>
                    <a:pt x="94377" y="47188"/>
                  </a:lnTo>
                  <a:cubicBezTo>
                    <a:pt x="94377" y="73221"/>
                    <a:pt x="73221" y="94376"/>
                    <a:pt x="47188" y="94376"/>
                  </a:cubicBezTo>
                  <a:lnTo>
                    <a:pt x="47188" y="94376"/>
                  </a:lnTo>
                  <a:cubicBezTo>
                    <a:pt x="21156" y="94376"/>
                    <a:pt x="0" y="73221"/>
                    <a:pt x="0" y="4718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1"/>
            <p:cNvSpPr/>
            <p:nvPr/>
          </p:nvSpPr>
          <p:spPr>
            <a:xfrm>
              <a:off x="2508049" y="4462813"/>
              <a:ext cx="82425" cy="82425"/>
            </a:xfrm>
            <a:custGeom>
              <a:avLst/>
              <a:gdLst/>
              <a:ahLst/>
              <a:cxnLst/>
              <a:rect l="l" t="t" r="r" b="b"/>
              <a:pathLst>
                <a:path w="82424" h="82424" extrusionOk="0">
                  <a:moveTo>
                    <a:pt x="0" y="41556"/>
                  </a:moveTo>
                  <a:cubicBezTo>
                    <a:pt x="0" y="18614"/>
                    <a:pt x="18614" y="0"/>
                    <a:pt x="41556" y="0"/>
                  </a:cubicBezTo>
                  <a:lnTo>
                    <a:pt x="41556" y="0"/>
                  </a:lnTo>
                  <a:cubicBezTo>
                    <a:pt x="64566" y="0"/>
                    <a:pt x="83111" y="18614"/>
                    <a:pt x="83111" y="41556"/>
                  </a:cubicBezTo>
                  <a:lnTo>
                    <a:pt x="83111" y="41556"/>
                  </a:lnTo>
                  <a:cubicBezTo>
                    <a:pt x="83111" y="64498"/>
                    <a:pt x="64566" y="83112"/>
                    <a:pt x="41556" y="83112"/>
                  </a:cubicBezTo>
                  <a:lnTo>
                    <a:pt x="41556" y="83112"/>
                  </a:lnTo>
                  <a:cubicBezTo>
                    <a:pt x="18614" y="83112"/>
                    <a:pt x="0" y="64498"/>
                    <a:pt x="0" y="4155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1"/>
            <p:cNvSpPr/>
            <p:nvPr/>
          </p:nvSpPr>
          <p:spPr>
            <a:xfrm>
              <a:off x="2141190" y="4450586"/>
              <a:ext cx="103031" cy="103031"/>
            </a:xfrm>
            <a:custGeom>
              <a:avLst/>
              <a:gdLst/>
              <a:ahLst/>
              <a:cxnLst/>
              <a:rect l="l" t="t" r="r" b="b"/>
              <a:pathLst>
                <a:path w="103030" h="103030" extrusionOk="0">
                  <a:moveTo>
                    <a:pt x="0" y="53782"/>
                  </a:moveTo>
                  <a:cubicBezTo>
                    <a:pt x="0" y="24041"/>
                    <a:pt x="24109" y="0"/>
                    <a:pt x="53782" y="0"/>
                  </a:cubicBezTo>
                  <a:lnTo>
                    <a:pt x="53782" y="0"/>
                  </a:lnTo>
                  <a:cubicBezTo>
                    <a:pt x="83455" y="0"/>
                    <a:pt x="107564" y="24109"/>
                    <a:pt x="107564" y="53782"/>
                  </a:cubicBezTo>
                  <a:lnTo>
                    <a:pt x="107564" y="53782"/>
                  </a:lnTo>
                  <a:cubicBezTo>
                    <a:pt x="107564" y="83455"/>
                    <a:pt x="83455" y="107565"/>
                    <a:pt x="53782" y="107565"/>
                  </a:cubicBezTo>
                  <a:lnTo>
                    <a:pt x="53782" y="107565"/>
                  </a:lnTo>
                  <a:cubicBezTo>
                    <a:pt x="24109" y="107633"/>
                    <a:pt x="0" y="83455"/>
                    <a:pt x="0" y="5378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1"/>
            <p:cNvSpPr/>
            <p:nvPr/>
          </p:nvSpPr>
          <p:spPr>
            <a:xfrm>
              <a:off x="1821107" y="4485205"/>
              <a:ext cx="34344" cy="34344"/>
            </a:xfrm>
            <a:custGeom>
              <a:avLst/>
              <a:gdLst/>
              <a:ahLst/>
              <a:cxnLst/>
              <a:rect l="l" t="t" r="r" b="b"/>
              <a:pathLst>
                <a:path w="34343" h="34343" extrusionOk="0">
                  <a:moveTo>
                    <a:pt x="0" y="19164"/>
                  </a:moveTo>
                  <a:cubicBezTo>
                    <a:pt x="0" y="8586"/>
                    <a:pt x="8586" y="0"/>
                    <a:pt x="19164" y="0"/>
                  </a:cubicBezTo>
                  <a:lnTo>
                    <a:pt x="19164" y="0"/>
                  </a:lnTo>
                  <a:cubicBezTo>
                    <a:pt x="29742" y="0"/>
                    <a:pt x="38327" y="8586"/>
                    <a:pt x="38327" y="19164"/>
                  </a:cubicBezTo>
                  <a:lnTo>
                    <a:pt x="38327" y="19164"/>
                  </a:lnTo>
                  <a:cubicBezTo>
                    <a:pt x="38327" y="29741"/>
                    <a:pt x="29742" y="38327"/>
                    <a:pt x="19164" y="38327"/>
                  </a:cubicBezTo>
                  <a:lnTo>
                    <a:pt x="19164" y="38327"/>
                  </a:lnTo>
                  <a:cubicBezTo>
                    <a:pt x="8586" y="38327"/>
                    <a:pt x="0" y="29741"/>
                    <a:pt x="0" y="1916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1"/>
            <p:cNvSpPr/>
            <p:nvPr/>
          </p:nvSpPr>
          <p:spPr>
            <a:xfrm>
              <a:off x="1419561" y="4438291"/>
              <a:ext cx="130506" cy="130506"/>
            </a:xfrm>
            <a:custGeom>
              <a:avLst/>
              <a:gdLst/>
              <a:ahLst/>
              <a:cxnLst/>
              <a:rect l="l" t="t" r="r" b="b"/>
              <a:pathLst>
                <a:path w="130505" h="130505" extrusionOk="0">
                  <a:moveTo>
                    <a:pt x="0" y="66077"/>
                  </a:moveTo>
                  <a:cubicBezTo>
                    <a:pt x="0" y="29604"/>
                    <a:pt x="29467" y="0"/>
                    <a:pt x="66009" y="0"/>
                  </a:cubicBezTo>
                  <a:lnTo>
                    <a:pt x="66009" y="0"/>
                  </a:lnTo>
                  <a:cubicBezTo>
                    <a:pt x="102619" y="0"/>
                    <a:pt x="132223" y="29604"/>
                    <a:pt x="132223" y="66077"/>
                  </a:cubicBezTo>
                  <a:lnTo>
                    <a:pt x="132223" y="66077"/>
                  </a:lnTo>
                  <a:cubicBezTo>
                    <a:pt x="132223" y="102550"/>
                    <a:pt x="102619" y="132154"/>
                    <a:pt x="66009" y="132154"/>
                  </a:cubicBezTo>
                  <a:lnTo>
                    <a:pt x="66009" y="132154"/>
                  </a:lnTo>
                  <a:cubicBezTo>
                    <a:pt x="29536" y="132154"/>
                    <a:pt x="0" y="102550"/>
                    <a:pt x="0" y="6607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1"/>
            <p:cNvSpPr/>
            <p:nvPr/>
          </p:nvSpPr>
          <p:spPr>
            <a:xfrm>
              <a:off x="1071385" y="4444748"/>
              <a:ext cx="116768" cy="116768"/>
            </a:xfrm>
            <a:custGeom>
              <a:avLst/>
              <a:gdLst/>
              <a:ahLst/>
              <a:cxnLst/>
              <a:rect l="l" t="t" r="r" b="b"/>
              <a:pathLst>
                <a:path w="116768" h="116768" extrusionOk="0">
                  <a:moveTo>
                    <a:pt x="0" y="59621"/>
                  </a:moveTo>
                  <a:cubicBezTo>
                    <a:pt x="0" y="26719"/>
                    <a:pt x="26719" y="0"/>
                    <a:pt x="59552" y="0"/>
                  </a:cubicBezTo>
                  <a:lnTo>
                    <a:pt x="59552" y="0"/>
                  </a:lnTo>
                  <a:cubicBezTo>
                    <a:pt x="92453" y="0"/>
                    <a:pt x="119173" y="26719"/>
                    <a:pt x="119173" y="59621"/>
                  </a:cubicBezTo>
                  <a:lnTo>
                    <a:pt x="119173" y="59621"/>
                  </a:lnTo>
                  <a:cubicBezTo>
                    <a:pt x="119173" y="92522"/>
                    <a:pt x="92453" y="119241"/>
                    <a:pt x="59552" y="119241"/>
                  </a:cubicBezTo>
                  <a:lnTo>
                    <a:pt x="59552" y="119241"/>
                  </a:lnTo>
                  <a:cubicBezTo>
                    <a:pt x="26719" y="119241"/>
                    <a:pt x="0" y="92522"/>
                    <a:pt x="0" y="5962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1"/>
            <p:cNvSpPr/>
            <p:nvPr/>
          </p:nvSpPr>
          <p:spPr>
            <a:xfrm>
              <a:off x="715378" y="4443443"/>
              <a:ext cx="116768" cy="116768"/>
            </a:xfrm>
            <a:custGeom>
              <a:avLst/>
              <a:gdLst/>
              <a:ahLst/>
              <a:cxnLst/>
              <a:rect l="l" t="t" r="r" b="b"/>
              <a:pathLst>
                <a:path w="116768" h="116768" extrusionOk="0">
                  <a:moveTo>
                    <a:pt x="0" y="60926"/>
                  </a:moveTo>
                  <a:cubicBezTo>
                    <a:pt x="0" y="27269"/>
                    <a:pt x="27269" y="0"/>
                    <a:pt x="60926" y="0"/>
                  </a:cubicBezTo>
                  <a:lnTo>
                    <a:pt x="60926" y="0"/>
                  </a:lnTo>
                  <a:cubicBezTo>
                    <a:pt x="94651" y="0"/>
                    <a:pt x="121851" y="27269"/>
                    <a:pt x="121851" y="60926"/>
                  </a:cubicBezTo>
                  <a:lnTo>
                    <a:pt x="121851" y="60926"/>
                  </a:lnTo>
                  <a:cubicBezTo>
                    <a:pt x="121851" y="94514"/>
                    <a:pt x="94651" y="121783"/>
                    <a:pt x="60926" y="121783"/>
                  </a:cubicBezTo>
                  <a:lnTo>
                    <a:pt x="60926" y="121783"/>
                  </a:lnTo>
                  <a:cubicBezTo>
                    <a:pt x="27269" y="121851"/>
                    <a:pt x="0" y="94514"/>
                    <a:pt x="0" y="6092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1"/>
            <p:cNvSpPr/>
            <p:nvPr/>
          </p:nvSpPr>
          <p:spPr>
            <a:xfrm>
              <a:off x="363768" y="4446396"/>
              <a:ext cx="109900" cy="109900"/>
            </a:xfrm>
            <a:custGeom>
              <a:avLst/>
              <a:gdLst/>
              <a:ahLst/>
              <a:cxnLst/>
              <a:rect l="l" t="t" r="r" b="b"/>
              <a:pathLst>
                <a:path w="109899" h="109899" extrusionOk="0">
                  <a:moveTo>
                    <a:pt x="0" y="57972"/>
                  </a:moveTo>
                  <a:cubicBezTo>
                    <a:pt x="0" y="25964"/>
                    <a:pt x="25964" y="0"/>
                    <a:pt x="57972" y="0"/>
                  </a:cubicBezTo>
                  <a:lnTo>
                    <a:pt x="57972" y="0"/>
                  </a:lnTo>
                  <a:cubicBezTo>
                    <a:pt x="89980" y="0"/>
                    <a:pt x="115944" y="25964"/>
                    <a:pt x="115944" y="57972"/>
                  </a:cubicBezTo>
                  <a:lnTo>
                    <a:pt x="115944" y="57972"/>
                  </a:lnTo>
                  <a:cubicBezTo>
                    <a:pt x="115944" y="89912"/>
                    <a:pt x="89980" y="115875"/>
                    <a:pt x="57972" y="115875"/>
                  </a:cubicBezTo>
                  <a:lnTo>
                    <a:pt x="57972" y="115875"/>
                  </a:lnTo>
                  <a:cubicBezTo>
                    <a:pt x="25964" y="115944"/>
                    <a:pt x="0" y="89980"/>
                    <a:pt x="0" y="5797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1"/>
            <p:cNvSpPr/>
            <p:nvPr/>
          </p:nvSpPr>
          <p:spPr>
            <a:xfrm>
              <a:off x="12111567" y="4490425"/>
              <a:ext cx="27475" cy="27475"/>
            </a:xfrm>
            <a:custGeom>
              <a:avLst/>
              <a:gdLst/>
              <a:ahLst/>
              <a:cxnLst/>
              <a:rect l="l" t="t" r="r" b="b"/>
              <a:pathLst>
                <a:path w="27474" h="27474" extrusionOk="0">
                  <a:moveTo>
                    <a:pt x="13943" y="27818"/>
                  </a:moveTo>
                  <a:cubicBezTo>
                    <a:pt x="10234" y="27818"/>
                    <a:pt x="6731" y="26376"/>
                    <a:pt x="4121" y="23766"/>
                  </a:cubicBezTo>
                  <a:cubicBezTo>
                    <a:pt x="1511" y="21155"/>
                    <a:pt x="0" y="17584"/>
                    <a:pt x="0" y="13943"/>
                  </a:cubicBezTo>
                  <a:cubicBezTo>
                    <a:pt x="0" y="10234"/>
                    <a:pt x="1511" y="6731"/>
                    <a:pt x="4121" y="4121"/>
                  </a:cubicBezTo>
                  <a:cubicBezTo>
                    <a:pt x="6731" y="1511"/>
                    <a:pt x="10234" y="0"/>
                    <a:pt x="13943" y="0"/>
                  </a:cubicBezTo>
                  <a:cubicBezTo>
                    <a:pt x="17584" y="0"/>
                    <a:pt x="21224" y="1511"/>
                    <a:pt x="23766" y="4121"/>
                  </a:cubicBezTo>
                  <a:cubicBezTo>
                    <a:pt x="26376" y="6731"/>
                    <a:pt x="27818" y="10234"/>
                    <a:pt x="27818" y="13943"/>
                  </a:cubicBezTo>
                  <a:cubicBezTo>
                    <a:pt x="27818" y="17584"/>
                    <a:pt x="26376" y="21224"/>
                    <a:pt x="23766" y="23766"/>
                  </a:cubicBezTo>
                  <a:cubicBezTo>
                    <a:pt x="21155" y="26376"/>
                    <a:pt x="17584" y="27818"/>
                    <a:pt x="13943" y="2781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1"/>
            <p:cNvSpPr/>
            <p:nvPr/>
          </p:nvSpPr>
          <p:spPr>
            <a:xfrm>
              <a:off x="49592" y="4055978"/>
              <a:ext cx="34344" cy="34344"/>
            </a:xfrm>
            <a:custGeom>
              <a:avLst/>
              <a:gdLst/>
              <a:ahLst/>
              <a:cxnLst/>
              <a:rect l="l" t="t" r="r" b="b"/>
              <a:pathLst>
                <a:path w="34343" h="34343" extrusionOk="0">
                  <a:moveTo>
                    <a:pt x="17378" y="34756"/>
                  </a:moveTo>
                  <a:cubicBezTo>
                    <a:pt x="12776" y="34756"/>
                    <a:pt x="8311" y="32901"/>
                    <a:pt x="5083" y="29673"/>
                  </a:cubicBezTo>
                  <a:cubicBezTo>
                    <a:pt x="1855" y="26444"/>
                    <a:pt x="0" y="21911"/>
                    <a:pt x="0" y="17378"/>
                  </a:cubicBezTo>
                  <a:cubicBezTo>
                    <a:pt x="0" y="12776"/>
                    <a:pt x="1855" y="8242"/>
                    <a:pt x="5083" y="5083"/>
                  </a:cubicBezTo>
                  <a:cubicBezTo>
                    <a:pt x="8311" y="1854"/>
                    <a:pt x="12776" y="0"/>
                    <a:pt x="17378" y="0"/>
                  </a:cubicBezTo>
                  <a:cubicBezTo>
                    <a:pt x="21980" y="0"/>
                    <a:pt x="26445" y="1854"/>
                    <a:pt x="29673" y="5083"/>
                  </a:cubicBezTo>
                  <a:cubicBezTo>
                    <a:pt x="32901" y="8380"/>
                    <a:pt x="34756" y="12844"/>
                    <a:pt x="34756" y="17378"/>
                  </a:cubicBezTo>
                  <a:cubicBezTo>
                    <a:pt x="34756" y="21911"/>
                    <a:pt x="32901" y="26444"/>
                    <a:pt x="29673" y="29673"/>
                  </a:cubicBezTo>
                  <a:cubicBezTo>
                    <a:pt x="26513" y="32832"/>
                    <a:pt x="21980" y="34756"/>
                    <a:pt x="17378" y="3475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1"/>
            <p:cNvSpPr/>
            <p:nvPr/>
          </p:nvSpPr>
          <p:spPr>
            <a:xfrm>
              <a:off x="11759064" y="4061473"/>
              <a:ext cx="20606" cy="20606"/>
            </a:xfrm>
            <a:custGeom>
              <a:avLst/>
              <a:gdLst/>
              <a:ahLst/>
              <a:cxnLst/>
              <a:rect l="l" t="t" r="r" b="b"/>
              <a:pathLst>
                <a:path w="20606" h="20606" extrusionOk="0">
                  <a:moveTo>
                    <a:pt x="0" y="11814"/>
                  </a:moveTo>
                  <a:cubicBezTo>
                    <a:pt x="0" y="5289"/>
                    <a:pt x="5289" y="0"/>
                    <a:pt x="11814" y="0"/>
                  </a:cubicBezTo>
                  <a:lnTo>
                    <a:pt x="11814" y="0"/>
                  </a:lnTo>
                  <a:cubicBezTo>
                    <a:pt x="18340" y="0"/>
                    <a:pt x="23560" y="5289"/>
                    <a:pt x="23560" y="11814"/>
                  </a:cubicBezTo>
                  <a:lnTo>
                    <a:pt x="23560" y="11814"/>
                  </a:lnTo>
                  <a:cubicBezTo>
                    <a:pt x="23560" y="18339"/>
                    <a:pt x="18271" y="23560"/>
                    <a:pt x="11814" y="23560"/>
                  </a:cubicBezTo>
                  <a:lnTo>
                    <a:pt x="11814" y="23560"/>
                  </a:lnTo>
                  <a:cubicBezTo>
                    <a:pt x="5220" y="23560"/>
                    <a:pt x="0" y="18339"/>
                    <a:pt x="0" y="1181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
            <p:cNvSpPr/>
            <p:nvPr/>
          </p:nvSpPr>
          <p:spPr>
            <a:xfrm>
              <a:off x="11387122" y="4044232"/>
              <a:ext cx="54950" cy="54950"/>
            </a:xfrm>
            <a:custGeom>
              <a:avLst/>
              <a:gdLst/>
              <a:ahLst/>
              <a:cxnLst/>
              <a:rect l="l" t="t" r="r" b="b"/>
              <a:pathLst>
                <a:path w="54949" h="54949" extrusionOk="0">
                  <a:moveTo>
                    <a:pt x="0" y="29055"/>
                  </a:moveTo>
                  <a:cubicBezTo>
                    <a:pt x="0" y="12982"/>
                    <a:pt x="13051" y="0"/>
                    <a:pt x="29055" y="0"/>
                  </a:cubicBezTo>
                  <a:lnTo>
                    <a:pt x="29055" y="0"/>
                  </a:lnTo>
                  <a:cubicBezTo>
                    <a:pt x="45128" y="0"/>
                    <a:pt x="58110" y="13050"/>
                    <a:pt x="58110" y="29055"/>
                  </a:cubicBezTo>
                  <a:lnTo>
                    <a:pt x="58110" y="29055"/>
                  </a:lnTo>
                  <a:cubicBezTo>
                    <a:pt x="58110" y="45128"/>
                    <a:pt x="45059" y="58110"/>
                    <a:pt x="29055" y="58110"/>
                  </a:cubicBezTo>
                  <a:lnTo>
                    <a:pt x="29055" y="58110"/>
                  </a:lnTo>
                  <a:cubicBezTo>
                    <a:pt x="12982" y="58110"/>
                    <a:pt x="0" y="45128"/>
                    <a:pt x="0" y="2905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1"/>
            <p:cNvSpPr/>
            <p:nvPr/>
          </p:nvSpPr>
          <p:spPr>
            <a:xfrm>
              <a:off x="10996634" y="4008377"/>
              <a:ext cx="123637" cy="123637"/>
            </a:xfrm>
            <a:custGeom>
              <a:avLst/>
              <a:gdLst/>
              <a:ahLst/>
              <a:cxnLst/>
              <a:rect l="l" t="t" r="r" b="b"/>
              <a:pathLst>
                <a:path w="123637" h="123637" extrusionOk="0">
                  <a:moveTo>
                    <a:pt x="0" y="64910"/>
                  </a:moveTo>
                  <a:cubicBezTo>
                    <a:pt x="0" y="29124"/>
                    <a:pt x="29055" y="0"/>
                    <a:pt x="64841" y="0"/>
                  </a:cubicBezTo>
                  <a:lnTo>
                    <a:pt x="64841" y="0"/>
                  </a:lnTo>
                  <a:cubicBezTo>
                    <a:pt x="100627" y="0"/>
                    <a:pt x="129682" y="29055"/>
                    <a:pt x="129682" y="64910"/>
                  </a:cubicBezTo>
                  <a:lnTo>
                    <a:pt x="129682" y="64910"/>
                  </a:lnTo>
                  <a:cubicBezTo>
                    <a:pt x="129682" y="100696"/>
                    <a:pt x="100627" y="129750"/>
                    <a:pt x="64841" y="129750"/>
                  </a:cubicBezTo>
                  <a:lnTo>
                    <a:pt x="64841" y="129750"/>
                  </a:lnTo>
                  <a:cubicBezTo>
                    <a:pt x="29055" y="129750"/>
                    <a:pt x="0" y="100696"/>
                    <a:pt x="0" y="6491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1"/>
            <p:cNvSpPr/>
            <p:nvPr/>
          </p:nvSpPr>
          <p:spPr>
            <a:xfrm>
              <a:off x="10660891" y="4027266"/>
              <a:ext cx="89294" cy="89294"/>
            </a:xfrm>
            <a:custGeom>
              <a:avLst/>
              <a:gdLst/>
              <a:ahLst/>
              <a:cxnLst/>
              <a:rect l="l" t="t" r="r" b="b"/>
              <a:pathLst>
                <a:path w="89293" h="89293" extrusionOk="0">
                  <a:moveTo>
                    <a:pt x="0" y="46021"/>
                  </a:moveTo>
                  <a:cubicBezTo>
                    <a:pt x="0" y="20606"/>
                    <a:pt x="20606" y="0"/>
                    <a:pt x="46021" y="0"/>
                  </a:cubicBezTo>
                  <a:lnTo>
                    <a:pt x="46021" y="0"/>
                  </a:lnTo>
                  <a:cubicBezTo>
                    <a:pt x="71435" y="0"/>
                    <a:pt x="92041" y="20606"/>
                    <a:pt x="92041" y="46021"/>
                  </a:cubicBezTo>
                  <a:lnTo>
                    <a:pt x="92041" y="46021"/>
                  </a:lnTo>
                  <a:cubicBezTo>
                    <a:pt x="92041" y="71435"/>
                    <a:pt x="71435" y="92041"/>
                    <a:pt x="46021" y="92041"/>
                  </a:cubicBezTo>
                  <a:lnTo>
                    <a:pt x="46021" y="92041"/>
                  </a:lnTo>
                  <a:cubicBezTo>
                    <a:pt x="20606" y="92041"/>
                    <a:pt x="0" y="71435"/>
                    <a:pt x="0" y="4602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
            <p:cNvSpPr/>
            <p:nvPr/>
          </p:nvSpPr>
          <p:spPr>
            <a:xfrm>
              <a:off x="10328307" y="4049384"/>
              <a:ext cx="41212" cy="41212"/>
            </a:xfrm>
            <a:custGeom>
              <a:avLst/>
              <a:gdLst/>
              <a:ahLst/>
              <a:cxnLst/>
              <a:rect l="l" t="t" r="r" b="b"/>
              <a:pathLst>
                <a:path w="41212" h="41212" extrusionOk="0">
                  <a:moveTo>
                    <a:pt x="0" y="23903"/>
                  </a:moveTo>
                  <a:cubicBezTo>
                    <a:pt x="0" y="10715"/>
                    <a:pt x="10715" y="0"/>
                    <a:pt x="23903" y="0"/>
                  </a:cubicBezTo>
                  <a:lnTo>
                    <a:pt x="23903" y="0"/>
                  </a:lnTo>
                  <a:cubicBezTo>
                    <a:pt x="37090" y="0"/>
                    <a:pt x="47806" y="10715"/>
                    <a:pt x="47806" y="23903"/>
                  </a:cubicBezTo>
                  <a:lnTo>
                    <a:pt x="47806" y="23903"/>
                  </a:lnTo>
                  <a:cubicBezTo>
                    <a:pt x="47806" y="37091"/>
                    <a:pt x="37090" y="47807"/>
                    <a:pt x="23903" y="47807"/>
                  </a:cubicBezTo>
                  <a:lnTo>
                    <a:pt x="23903" y="47807"/>
                  </a:lnTo>
                  <a:cubicBezTo>
                    <a:pt x="10715" y="47807"/>
                    <a:pt x="0" y="37091"/>
                    <a:pt x="0" y="2390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
            <p:cNvSpPr/>
            <p:nvPr/>
          </p:nvSpPr>
          <p:spPr>
            <a:xfrm>
              <a:off x="9954717" y="4030563"/>
              <a:ext cx="82425" cy="82425"/>
            </a:xfrm>
            <a:custGeom>
              <a:avLst/>
              <a:gdLst/>
              <a:ahLst/>
              <a:cxnLst/>
              <a:rect l="l" t="t" r="r" b="b"/>
              <a:pathLst>
                <a:path w="82424" h="82424" extrusionOk="0">
                  <a:moveTo>
                    <a:pt x="0" y="42723"/>
                  </a:moveTo>
                  <a:cubicBezTo>
                    <a:pt x="0" y="19095"/>
                    <a:pt x="19163" y="0"/>
                    <a:pt x="42792" y="0"/>
                  </a:cubicBezTo>
                  <a:lnTo>
                    <a:pt x="42792" y="0"/>
                  </a:lnTo>
                  <a:cubicBezTo>
                    <a:pt x="66420" y="0"/>
                    <a:pt x="85447" y="19164"/>
                    <a:pt x="85447" y="42723"/>
                  </a:cubicBezTo>
                  <a:lnTo>
                    <a:pt x="85447" y="42723"/>
                  </a:lnTo>
                  <a:cubicBezTo>
                    <a:pt x="85447" y="66283"/>
                    <a:pt x="66351" y="85447"/>
                    <a:pt x="42792" y="85447"/>
                  </a:cubicBezTo>
                  <a:lnTo>
                    <a:pt x="42792" y="85447"/>
                  </a:lnTo>
                  <a:cubicBezTo>
                    <a:pt x="19163" y="85447"/>
                    <a:pt x="0" y="66283"/>
                    <a:pt x="0" y="4272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
            <p:cNvSpPr/>
            <p:nvPr/>
          </p:nvSpPr>
          <p:spPr>
            <a:xfrm>
              <a:off x="9596100" y="4026511"/>
              <a:ext cx="89294" cy="89294"/>
            </a:xfrm>
            <a:custGeom>
              <a:avLst/>
              <a:gdLst/>
              <a:ahLst/>
              <a:cxnLst/>
              <a:rect l="l" t="t" r="r" b="b"/>
              <a:pathLst>
                <a:path w="89293" h="89293" extrusionOk="0">
                  <a:moveTo>
                    <a:pt x="0" y="46776"/>
                  </a:moveTo>
                  <a:cubicBezTo>
                    <a:pt x="0" y="20950"/>
                    <a:pt x="20950" y="0"/>
                    <a:pt x="46776" y="0"/>
                  </a:cubicBezTo>
                  <a:lnTo>
                    <a:pt x="46776" y="0"/>
                  </a:lnTo>
                  <a:cubicBezTo>
                    <a:pt x="72603" y="0"/>
                    <a:pt x="93552" y="20950"/>
                    <a:pt x="93552" y="46776"/>
                  </a:cubicBezTo>
                  <a:lnTo>
                    <a:pt x="93552" y="46776"/>
                  </a:lnTo>
                  <a:cubicBezTo>
                    <a:pt x="93552" y="72603"/>
                    <a:pt x="72603" y="93552"/>
                    <a:pt x="46776" y="93552"/>
                  </a:cubicBezTo>
                  <a:lnTo>
                    <a:pt x="46776" y="93552"/>
                  </a:lnTo>
                  <a:cubicBezTo>
                    <a:pt x="20950" y="93552"/>
                    <a:pt x="0" y="72603"/>
                    <a:pt x="0" y="4677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1"/>
            <p:cNvSpPr/>
            <p:nvPr/>
          </p:nvSpPr>
          <p:spPr>
            <a:xfrm>
              <a:off x="9226631" y="4011743"/>
              <a:ext cx="116768" cy="116768"/>
            </a:xfrm>
            <a:custGeom>
              <a:avLst/>
              <a:gdLst/>
              <a:ahLst/>
              <a:cxnLst/>
              <a:rect l="l" t="t" r="r" b="b"/>
              <a:pathLst>
                <a:path w="116768" h="116768" extrusionOk="0">
                  <a:moveTo>
                    <a:pt x="0" y="61544"/>
                  </a:moveTo>
                  <a:cubicBezTo>
                    <a:pt x="0" y="27543"/>
                    <a:pt x="27544" y="0"/>
                    <a:pt x="61544" y="0"/>
                  </a:cubicBezTo>
                  <a:lnTo>
                    <a:pt x="61544" y="0"/>
                  </a:lnTo>
                  <a:cubicBezTo>
                    <a:pt x="95476" y="0"/>
                    <a:pt x="123087" y="27543"/>
                    <a:pt x="123087" y="61544"/>
                  </a:cubicBezTo>
                  <a:lnTo>
                    <a:pt x="123087" y="61544"/>
                  </a:lnTo>
                  <a:cubicBezTo>
                    <a:pt x="123087" y="95475"/>
                    <a:pt x="95543" y="123088"/>
                    <a:pt x="61544" y="123088"/>
                  </a:cubicBezTo>
                  <a:lnTo>
                    <a:pt x="61544" y="123088"/>
                  </a:lnTo>
                  <a:cubicBezTo>
                    <a:pt x="27612" y="123088"/>
                    <a:pt x="0" y="95475"/>
                    <a:pt x="0" y="6154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1"/>
            <p:cNvSpPr/>
            <p:nvPr/>
          </p:nvSpPr>
          <p:spPr>
            <a:xfrm>
              <a:off x="8911562" y="4051238"/>
              <a:ext cx="41212" cy="41212"/>
            </a:xfrm>
            <a:custGeom>
              <a:avLst/>
              <a:gdLst/>
              <a:ahLst/>
              <a:cxnLst/>
              <a:rect l="l" t="t" r="r" b="b"/>
              <a:pathLst>
                <a:path w="41212" h="41212" extrusionOk="0">
                  <a:moveTo>
                    <a:pt x="0" y="22048"/>
                  </a:moveTo>
                  <a:cubicBezTo>
                    <a:pt x="0" y="9891"/>
                    <a:pt x="9822" y="0"/>
                    <a:pt x="22048" y="0"/>
                  </a:cubicBezTo>
                  <a:lnTo>
                    <a:pt x="22048" y="0"/>
                  </a:lnTo>
                  <a:cubicBezTo>
                    <a:pt x="34206" y="0"/>
                    <a:pt x="44097" y="9891"/>
                    <a:pt x="44097" y="22048"/>
                  </a:cubicBezTo>
                  <a:lnTo>
                    <a:pt x="44097" y="22048"/>
                  </a:lnTo>
                  <a:cubicBezTo>
                    <a:pt x="44097" y="34206"/>
                    <a:pt x="34206" y="44097"/>
                    <a:pt x="22048" y="44097"/>
                  </a:cubicBezTo>
                  <a:lnTo>
                    <a:pt x="22048" y="44097"/>
                  </a:lnTo>
                  <a:cubicBezTo>
                    <a:pt x="9822" y="44097"/>
                    <a:pt x="0" y="34206"/>
                    <a:pt x="0" y="2204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1"/>
            <p:cNvSpPr/>
            <p:nvPr/>
          </p:nvSpPr>
          <p:spPr>
            <a:xfrm>
              <a:off x="8563798" y="4058175"/>
              <a:ext cx="27475" cy="27475"/>
            </a:xfrm>
            <a:custGeom>
              <a:avLst/>
              <a:gdLst/>
              <a:ahLst/>
              <a:cxnLst/>
              <a:rect l="l" t="t" r="r" b="b"/>
              <a:pathLst>
                <a:path w="27474" h="27474" extrusionOk="0">
                  <a:moveTo>
                    <a:pt x="0" y="15111"/>
                  </a:moveTo>
                  <a:cubicBezTo>
                    <a:pt x="0" y="6800"/>
                    <a:pt x="6731" y="0"/>
                    <a:pt x="15111" y="0"/>
                  </a:cubicBezTo>
                  <a:lnTo>
                    <a:pt x="15111" y="0"/>
                  </a:lnTo>
                  <a:cubicBezTo>
                    <a:pt x="23422" y="0"/>
                    <a:pt x="30154" y="6732"/>
                    <a:pt x="30154" y="15111"/>
                  </a:cubicBezTo>
                  <a:lnTo>
                    <a:pt x="30154" y="15111"/>
                  </a:lnTo>
                  <a:cubicBezTo>
                    <a:pt x="30154" y="23423"/>
                    <a:pt x="23422" y="30223"/>
                    <a:pt x="15111" y="30223"/>
                  </a:cubicBezTo>
                  <a:lnTo>
                    <a:pt x="15111" y="30223"/>
                  </a:lnTo>
                  <a:cubicBezTo>
                    <a:pt x="6731" y="30223"/>
                    <a:pt x="0" y="23423"/>
                    <a:pt x="0" y="1511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1"/>
            <p:cNvSpPr/>
            <p:nvPr/>
          </p:nvSpPr>
          <p:spPr>
            <a:xfrm>
              <a:off x="8203670" y="4052749"/>
              <a:ext cx="34344" cy="34344"/>
            </a:xfrm>
            <a:custGeom>
              <a:avLst/>
              <a:gdLst/>
              <a:ahLst/>
              <a:cxnLst/>
              <a:rect l="l" t="t" r="r" b="b"/>
              <a:pathLst>
                <a:path w="34343" h="34343" extrusionOk="0">
                  <a:moveTo>
                    <a:pt x="0" y="20537"/>
                  </a:moveTo>
                  <a:cubicBezTo>
                    <a:pt x="0" y="9204"/>
                    <a:pt x="9204" y="0"/>
                    <a:pt x="20537" y="0"/>
                  </a:cubicBezTo>
                  <a:lnTo>
                    <a:pt x="20537" y="0"/>
                  </a:lnTo>
                  <a:cubicBezTo>
                    <a:pt x="31940" y="0"/>
                    <a:pt x="41075" y="9204"/>
                    <a:pt x="41075" y="20537"/>
                  </a:cubicBezTo>
                  <a:lnTo>
                    <a:pt x="41075" y="20537"/>
                  </a:lnTo>
                  <a:cubicBezTo>
                    <a:pt x="41075" y="31871"/>
                    <a:pt x="31940" y="41007"/>
                    <a:pt x="20537" y="41007"/>
                  </a:cubicBezTo>
                  <a:lnTo>
                    <a:pt x="20537" y="41007"/>
                  </a:lnTo>
                  <a:cubicBezTo>
                    <a:pt x="9204" y="41007"/>
                    <a:pt x="0" y="31871"/>
                    <a:pt x="0" y="2053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1"/>
            <p:cNvSpPr/>
            <p:nvPr/>
          </p:nvSpPr>
          <p:spPr>
            <a:xfrm>
              <a:off x="7839421" y="4043133"/>
              <a:ext cx="54950" cy="54950"/>
            </a:xfrm>
            <a:custGeom>
              <a:avLst/>
              <a:gdLst/>
              <a:ahLst/>
              <a:cxnLst/>
              <a:rect l="l" t="t" r="r" b="b"/>
              <a:pathLst>
                <a:path w="54949" h="54949" extrusionOk="0">
                  <a:moveTo>
                    <a:pt x="0" y="30154"/>
                  </a:moveTo>
                  <a:cubicBezTo>
                    <a:pt x="0" y="13532"/>
                    <a:pt x="13532" y="0"/>
                    <a:pt x="30154" y="0"/>
                  </a:cubicBezTo>
                  <a:lnTo>
                    <a:pt x="30154" y="0"/>
                  </a:lnTo>
                  <a:cubicBezTo>
                    <a:pt x="46776" y="0"/>
                    <a:pt x="60308" y="13463"/>
                    <a:pt x="60308" y="30154"/>
                  </a:cubicBezTo>
                  <a:lnTo>
                    <a:pt x="60308" y="30154"/>
                  </a:lnTo>
                  <a:cubicBezTo>
                    <a:pt x="60308" y="46776"/>
                    <a:pt x="46845" y="60308"/>
                    <a:pt x="30154" y="60308"/>
                  </a:cubicBezTo>
                  <a:lnTo>
                    <a:pt x="30154" y="60308"/>
                  </a:lnTo>
                  <a:cubicBezTo>
                    <a:pt x="13532" y="60308"/>
                    <a:pt x="0" y="46776"/>
                    <a:pt x="0" y="3015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1"/>
            <p:cNvSpPr/>
            <p:nvPr/>
          </p:nvSpPr>
          <p:spPr>
            <a:xfrm>
              <a:off x="7484789" y="4043201"/>
              <a:ext cx="54950" cy="54950"/>
            </a:xfrm>
            <a:custGeom>
              <a:avLst/>
              <a:gdLst/>
              <a:ahLst/>
              <a:cxnLst/>
              <a:rect l="l" t="t" r="r" b="b"/>
              <a:pathLst>
                <a:path w="54949" h="54949" extrusionOk="0">
                  <a:moveTo>
                    <a:pt x="0" y="30085"/>
                  </a:moveTo>
                  <a:cubicBezTo>
                    <a:pt x="0" y="13463"/>
                    <a:pt x="13463" y="0"/>
                    <a:pt x="30085" y="0"/>
                  </a:cubicBezTo>
                  <a:lnTo>
                    <a:pt x="30085" y="0"/>
                  </a:lnTo>
                  <a:cubicBezTo>
                    <a:pt x="46708" y="0"/>
                    <a:pt x="60170" y="13463"/>
                    <a:pt x="60170" y="30085"/>
                  </a:cubicBezTo>
                  <a:lnTo>
                    <a:pt x="60170" y="30085"/>
                  </a:lnTo>
                  <a:cubicBezTo>
                    <a:pt x="60170" y="46707"/>
                    <a:pt x="46708" y="60170"/>
                    <a:pt x="30085" y="60170"/>
                  </a:cubicBezTo>
                  <a:lnTo>
                    <a:pt x="30085" y="60170"/>
                  </a:lnTo>
                  <a:cubicBezTo>
                    <a:pt x="13463" y="60170"/>
                    <a:pt x="0" y="46707"/>
                    <a:pt x="0" y="3008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1"/>
            <p:cNvSpPr/>
            <p:nvPr/>
          </p:nvSpPr>
          <p:spPr>
            <a:xfrm>
              <a:off x="7120609" y="4033723"/>
              <a:ext cx="75556" cy="75556"/>
            </a:xfrm>
            <a:custGeom>
              <a:avLst/>
              <a:gdLst/>
              <a:ahLst/>
              <a:cxnLst/>
              <a:rect l="l" t="t" r="r" b="b"/>
              <a:pathLst>
                <a:path w="75556" h="75556" extrusionOk="0">
                  <a:moveTo>
                    <a:pt x="0" y="39564"/>
                  </a:moveTo>
                  <a:cubicBezTo>
                    <a:pt x="0" y="17721"/>
                    <a:pt x="17721" y="0"/>
                    <a:pt x="39632" y="0"/>
                  </a:cubicBezTo>
                  <a:lnTo>
                    <a:pt x="39632" y="0"/>
                  </a:lnTo>
                  <a:cubicBezTo>
                    <a:pt x="61475" y="0"/>
                    <a:pt x="79196" y="17721"/>
                    <a:pt x="79196" y="39564"/>
                  </a:cubicBezTo>
                  <a:lnTo>
                    <a:pt x="79196" y="39564"/>
                  </a:lnTo>
                  <a:cubicBezTo>
                    <a:pt x="79196" y="61406"/>
                    <a:pt x="61475" y="79128"/>
                    <a:pt x="39632" y="79128"/>
                  </a:cubicBezTo>
                  <a:lnTo>
                    <a:pt x="39632" y="79128"/>
                  </a:lnTo>
                  <a:cubicBezTo>
                    <a:pt x="17721" y="79128"/>
                    <a:pt x="0" y="61406"/>
                    <a:pt x="0" y="3956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1"/>
            <p:cNvSpPr/>
            <p:nvPr/>
          </p:nvSpPr>
          <p:spPr>
            <a:xfrm>
              <a:off x="6759657" y="4027335"/>
              <a:ext cx="89294" cy="89294"/>
            </a:xfrm>
            <a:custGeom>
              <a:avLst/>
              <a:gdLst/>
              <a:ahLst/>
              <a:cxnLst/>
              <a:rect l="l" t="t" r="r" b="b"/>
              <a:pathLst>
                <a:path w="89293" h="89293" extrusionOk="0">
                  <a:moveTo>
                    <a:pt x="0" y="45952"/>
                  </a:moveTo>
                  <a:cubicBezTo>
                    <a:pt x="0" y="20606"/>
                    <a:pt x="20606" y="0"/>
                    <a:pt x="45952" y="0"/>
                  </a:cubicBezTo>
                  <a:lnTo>
                    <a:pt x="45952" y="0"/>
                  </a:lnTo>
                  <a:cubicBezTo>
                    <a:pt x="71297" y="0"/>
                    <a:pt x="91904" y="20606"/>
                    <a:pt x="91904" y="45952"/>
                  </a:cubicBezTo>
                  <a:lnTo>
                    <a:pt x="91904" y="45952"/>
                  </a:lnTo>
                  <a:cubicBezTo>
                    <a:pt x="91904" y="71297"/>
                    <a:pt x="71297" y="91835"/>
                    <a:pt x="45952" y="91835"/>
                  </a:cubicBezTo>
                  <a:lnTo>
                    <a:pt x="45952" y="91835"/>
                  </a:lnTo>
                  <a:cubicBezTo>
                    <a:pt x="20606" y="91835"/>
                    <a:pt x="0" y="71297"/>
                    <a:pt x="0" y="4595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1"/>
            <p:cNvSpPr/>
            <p:nvPr/>
          </p:nvSpPr>
          <p:spPr>
            <a:xfrm>
              <a:off x="6421303" y="4043751"/>
              <a:ext cx="54950" cy="54950"/>
            </a:xfrm>
            <a:custGeom>
              <a:avLst/>
              <a:gdLst/>
              <a:ahLst/>
              <a:cxnLst/>
              <a:rect l="l" t="t" r="r" b="b"/>
              <a:pathLst>
                <a:path w="54949" h="54949" extrusionOk="0">
                  <a:moveTo>
                    <a:pt x="0" y="29535"/>
                  </a:moveTo>
                  <a:cubicBezTo>
                    <a:pt x="0" y="13188"/>
                    <a:pt x="13257" y="0"/>
                    <a:pt x="29535" y="0"/>
                  </a:cubicBezTo>
                  <a:lnTo>
                    <a:pt x="29535" y="0"/>
                  </a:lnTo>
                  <a:cubicBezTo>
                    <a:pt x="45883" y="0"/>
                    <a:pt x="59071" y="13257"/>
                    <a:pt x="59071" y="29535"/>
                  </a:cubicBezTo>
                  <a:lnTo>
                    <a:pt x="59071" y="29535"/>
                  </a:lnTo>
                  <a:cubicBezTo>
                    <a:pt x="59071" y="45814"/>
                    <a:pt x="45815" y="59071"/>
                    <a:pt x="29535" y="59071"/>
                  </a:cubicBezTo>
                  <a:lnTo>
                    <a:pt x="29535" y="59071"/>
                  </a:lnTo>
                  <a:cubicBezTo>
                    <a:pt x="13257" y="59071"/>
                    <a:pt x="0" y="45814"/>
                    <a:pt x="0" y="2953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1"/>
            <p:cNvSpPr/>
            <p:nvPr/>
          </p:nvSpPr>
          <p:spPr>
            <a:xfrm>
              <a:off x="6086178" y="4063190"/>
              <a:ext cx="13737" cy="13737"/>
            </a:xfrm>
            <a:custGeom>
              <a:avLst/>
              <a:gdLst/>
              <a:ahLst/>
              <a:cxnLst/>
              <a:rect l="l" t="t" r="r" b="b"/>
              <a:pathLst>
                <a:path w="13737" h="13737" extrusionOk="0">
                  <a:moveTo>
                    <a:pt x="0" y="10097"/>
                  </a:moveTo>
                  <a:cubicBezTo>
                    <a:pt x="0" y="4464"/>
                    <a:pt x="4533" y="0"/>
                    <a:pt x="10097" y="0"/>
                  </a:cubicBezTo>
                  <a:lnTo>
                    <a:pt x="10097" y="0"/>
                  </a:lnTo>
                  <a:cubicBezTo>
                    <a:pt x="15660" y="0"/>
                    <a:pt x="20263" y="4533"/>
                    <a:pt x="20263" y="10097"/>
                  </a:cubicBezTo>
                  <a:lnTo>
                    <a:pt x="20263" y="10097"/>
                  </a:lnTo>
                  <a:cubicBezTo>
                    <a:pt x="20263" y="15660"/>
                    <a:pt x="15729" y="20194"/>
                    <a:pt x="10097" y="20194"/>
                  </a:cubicBezTo>
                  <a:lnTo>
                    <a:pt x="10097" y="20194"/>
                  </a:lnTo>
                  <a:cubicBezTo>
                    <a:pt x="4533" y="20194"/>
                    <a:pt x="0" y="15660"/>
                    <a:pt x="0" y="1009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
            <p:cNvSpPr/>
            <p:nvPr/>
          </p:nvSpPr>
          <p:spPr>
            <a:xfrm>
              <a:off x="5700224" y="4031937"/>
              <a:ext cx="82425" cy="82425"/>
            </a:xfrm>
            <a:custGeom>
              <a:avLst/>
              <a:gdLst/>
              <a:ahLst/>
              <a:cxnLst/>
              <a:rect l="l" t="t" r="r" b="b"/>
              <a:pathLst>
                <a:path w="82424" h="82424" extrusionOk="0">
                  <a:moveTo>
                    <a:pt x="0" y="41349"/>
                  </a:moveTo>
                  <a:cubicBezTo>
                    <a:pt x="0" y="18476"/>
                    <a:pt x="18546" y="0"/>
                    <a:pt x="41350" y="0"/>
                  </a:cubicBezTo>
                  <a:lnTo>
                    <a:pt x="41350" y="0"/>
                  </a:lnTo>
                  <a:cubicBezTo>
                    <a:pt x="64154" y="0"/>
                    <a:pt x="82699" y="18545"/>
                    <a:pt x="82699" y="41349"/>
                  </a:cubicBezTo>
                  <a:lnTo>
                    <a:pt x="82699" y="41349"/>
                  </a:lnTo>
                  <a:cubicBezTo>
                    <a:pt x="82699" y="64154"/>
                    <a:pt x="64154" y="82699"/>
                    <a:pt x="41350" y="82699"/>
                  </a:cubicBezTo>
                  <a:lnTo>
                    <a:pt x="41350" y="82699"/>
                  </a:lnTo>
                  <a:cubicBezTo>
                    <a:pt x="18546" y="82699"/>
                    <a:pt x="0" y="64154"/>
                    <a:pt x="0" y="4134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1"/>
            <p:cNvSpPr/>
            <p:nvPr/>
          </p:nvSpPr>
          <p:spPr>
            <a:xfrm>
              <a:off x="5360015" y="4046361"/>
              <a:ext cx="48081" cy="48081"/>
            </a:xfrm>
            <a:custGeom>
              <a:avLst/>
              <a:gdLst/>
              <a:ahLst/>
              <a:cxnLst/>
              <a:rect l="l" t="t" r="r" b="b"/>
              <a:pathLst>
                <a:path w="48081" h="48081" extrusionOk="0">
                  <a:moveTo>
                    <a:pt x="0" y="26925"/>
                  </a:moveTo>
                  <a:cubicBezTo>
                    <a:pt x="0" y="12089"/>
                    <a:pt x="12020" y="0"/>
                    <a:pt x="26857" y="0"/>
                  </a:cubicBezTo>
                  <a:lnTo>
                    <a:pt x="26857" y="0"/>
                  </a:lnTo>
                  <a:cubicBezTo>
                    <a:pt x="41762" y="0"/>
                    <a:pt x="53714" y="12020"/>
                    <a:pt x="53714" y="26925"/>
                  </a:cubicBezTo>
                  <a:lnTo>
                    <a:pt x="53714" y="26925"/>
                  </a:lnTo>
                  <a:cubicBezTo>
                    <a:pt x="53714" y="41762"/>
                    <a:pt x="41762" y="53782"/>
                    <a:pt x="26857" y="53782"/>
                  </a:cubicBezTo>
                  <a:lnTo>
                    <a:pt x="26857" y="53782"/>
                  </a:lnTo>
                  <a:cubicBezTo>
                    <a:pt x="12020" y="53782"/>
                    <a:pt x="0" y="41762"/>
                    <a:pt x="0" y="2692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1"/>
            <p:cNvSpPr/>
            <p:nvPr/>
          </p:nvSpPr>
          <p:spPr>
            <a:xfrm>
              <a:off x="5024959" y="4065937"/>
              <a:ext cx="13737" cy="13737"/>
            </a:xfrm>
            <a:custGeom>
              <a:avLst/>
              <a:gdLst/>
              <a:ahLst/>
              <a:cxnLst/>
              <a:rect l="l" t="t" r="r" b="b"/>
              <a:pathLst>
                <a:path w="13737" h="13737" extrusionOk="0">
                  <a:moveTo>
                    <a:pt x="0" y="7350"/>
                  </a:moveTo>
                  <a:cubicBezTo>
                    <a:pt x="0" y="3297"/>
                    <a:pt x="3297" y="0"/>
                    <a:pt x="7350" y="0"/>
                  </a:cubicBezTo>
                  <a:lnTo>
                    <a:pt x="7350" y="0"/>
                  </a:lnTo>
                  <a:cubicBezTo>
                    <a:pt x="11402" y="0"/>
                    <a:pt x="14630" y="3297"/>
                    <a:pt x="14630" y="7350"/>
                  </a:cubicBezTo>
                  <a:lnTo>
                    <a:pt x="14630" y="7350"/>
                  </a:lnTo>
                  <a:cubicBezTo>
                    <a:pt x="14630" y="11402"/>
                    <a:pt x="11333" y="14630"/>
                    <a:pt x="7350" y="14630"/>
                  </a:cubicBezTo>
                  <a:lnTo>
                    <a:pt x="7350" y="14630"/>
                  </a:lnTo>
                  <a:cubicBezTo>
                    <a:pt x="3297" y="14630"/>
                    <a:pt x="0" y="11402"/>
                    <a:pt x="0" y="735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
            <p:cNvSpPr/>
            <p:nvPr/>
          </p:nvSpPr>
          <p:spPr>
            <a:xfrm>
              <a:off x="4639073" y="4034753"/>
              <a:ext cx="75556" cy="75556"/>
            </a:xfrm>
            <a:custGeom>
              <a:avLst/>
              <a:gdLst/>
              <a:ahLst/>
              <a:cxnLst/>
              <a:rect l="l" t="t" r="r" b="b"/>
              <a:pathLst>
                <a:path w="75556" h="75556" extrusionOk="0">
                  <a:moveTo>
                    <a:pt x="0" y="38533"/>
                  </a:moveTo>
                  <a:cubicBezTo>
                    <a:pt x="0" y="17241"/>
                    <a:pt x="17241" y="0"/>
                    <a:pt x="38533" y="0"/>
                  </a:cubicBezTo>
                  <a:lnTo>
                    <a:pt x="38533" y="0"/>
                  </a:lnTo>
                  <a:cubicBezTo>
                    <a:pt x="59826" y="0"/>
                    <a:pt x="77067" y="17241"/>
                    <a:pt x="77067" y="38533"/>
                  </a:cubicBezTo>
                  <a:lnTo>
                    <a:pt x="77067" y="38533"/>
                  </a:lnTo>
                  <a:cubicBezTo>
                    <a:pt x="77067" y="59758"/>
                    <a:pt x="59826" y="77067"/>
                    <a:pt x="38533" y="77067"/>
                  </a:cubicBezTo>
                  <a:lnTo>
                    <a:pt x="38533" y="77067"/>
                  </a:lnTo>
                  <a:cubicBezTo>
                    <a:pt x="17241" y="77067"/>
                    <a:pt x="0" y="59758"/>
                    <a:pt x="0" y="3853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1"/>
            <p:cNvSpPr/>
            <p:nvPr/>
          </p:nvSpPr>
          <p:spPr>
            <a:xfrm>
              <a:off x="4276336" y="4026717"/>
              <a:ext cx="89294" cy="89294"/>
            </a:xfrm>
            <a:custGeom>
              <a:avLst/>
              <a:gdLst/>
              <a:ahLst/>
              <a:cxnLst/>
              <a:rect l="l" t="t" r="r" b="b"/>
              <a:pathLst>
                <a:path w="89293" h="89293" extrusionOk="0">
                  <a:moveTo>
                    <a:pt x="0" y="46570"/>
                  </a:moveTo>
                  <a:cubicBezTo>
                    <a:pt x="0" y="20881"/>
                    <a:pt x="20812" y="0"/>
                    <a:pt x="46639" y="0"/>
                  </a:cubicBezTo>
                  <a:lnTo>
                    <a:pt x="46639" y="0"/>
                  </a:lnTo>
                  <a:cubicBezTo>
                    <a:pt x="72328" y="0"/>
                    <a:pt x="93209" y="20812"/>
                    <a:pt x="93209" y="46570"/>
                  </a:cubicBezTo>
                  <a:lnTo>
                    <a:pt x="93209" y="46570"/>
                  </a:lnTo>
                  <a:cubicBezTo>
                    <a:pt x="93209" y="72259"/>
                    <a:pt x="72328" y="93071"/>
                    <a:pt x="46639" y="93071"/>
                  </a:cubicBezTo>
                  <a:lnTo>
                    <a:pt x="46639" y="93071"/>
                  </a:lnTo>
                  <a:cubicBezTo>
                    <a:pt x="20881" y="93071"/>
                    <a:pt x="0" y="72259"/>
                    <a:pt x="0" y="4657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1"/>
            <p:cNvSpPr/>
            <p:nvPr/>
          </p:nvSpPr>
          <p:spPr>
            <a:xfrm>
              <a:off x="3907004" y="4011949"/>
              <a:ext cx="116768" cy="116768"/>
            </a:xfrm>
            <a:custGeom>
              <a:avLst/>
              <a:gdLst/>
              <a:ahLst/>
              <a:cxnLst/>
              <a:rect l="l" t="t" r="r" b="b"/>
              <a:pathLst>
                <a:path w="116768" h="116768" extrusionOk="0">
                  <a:moveTo>
                    <a:pt x="0" y="61338"/>
                  </a:moveTo>
                  <a:cubicBezTo>
                    <a:pt x="0" y="27475"/>
                    <a:pt x="27475" y="0"/>
                    <a:pt x="61338" y="0"/>
                  </a:cubicBezTo>
                  <a:lnTo>
                    <a:pt x="61338" y="0"/>
                  </a:lnTo>
                  <a:cubicBezTo>
                    <a:pt x="95201" y="0"/>
                    <a:pt x="122675" y="27475"/>
                    <a:pt x="122675" y="61338"/>
                  </a:cubicBezTo>
                  <a:lnTo>
                    <a:pt x="122675" y="61338"/>
                  </a:lnTo>
                  <a:cubicBezTo>
                    <a:pt x="122675" y="95201"/>
                    <a:pt x="95201" y="122675"/>
                    <a:pt x="61338" y="122675"/>
                  </a:cubicBezTo>
                  <a:lnTo>
                    <a:pt x="61338" y="122675"/>
                  </a:lnTo>
                  <a:cubicBezTo>
                    <a:pt x="27475" y="122675"/>
                    <a:pt x="0" y="95201"/>
                    <a:pt x="0" y="6133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
            <p:cNvSpPr/>
            <p:nvPr/>
          </p:nvSpPr>
          <p:spPr>
            <a:xfrm>
              <a:off x="3554775" y="4014421"/>
              <a:ext cx="116768" cy="116768"/>
            </a:xfrm>
            <a:custGeom>
              <a:avLst/>
              <a:gdLst/>
              <a:ahLst/>
              <a:cxnLst/>
              <a:rect l="l" t="t" r="r" b="b"/>
              <a:pathLst>
                <a:path w="116768" h="116768" extrusionOk="0">
                  <a:moveTo>
                    <a:pt x="0" y="58865"/>
                  </a:moveTo>
                  <a:cubicBezTo>
                    <a:pt x="0" y="26376"/>
                    <a:pt x="26376" y="0"/>
                    <a:pt x="58865" y="0"/>
                  </a:cubicBezTo>
                  <a:lnTo>
                    <a:pt x="58865" y="0"/>
                  </a:lnTo>
                  <a:cubicBezTo>
                    <a:pt x="91491" y="0"/>
                    <a:pt x="117730" y="26376"/>
                    <a:pt x="117730" y="58865"/>
                  </a:cubicBezTo>
                  <a:lnTo>
                    <a:pt x="117730" y="58865"/>
                  </a:lnTo>
                  <a:cubicBezTo>
                    <a:pt x="117730" y="91354"/>
                    <a:pt x="91491" y="117730"/>
                    <a:pt x="58865" y="117730"/>
                  </a:cubicBezTo>
                  <a:lnTo>
                    <a:pt x="58865" y="117730"/>
                  </a:lnTo>
                  <a:cubicBezTo>
                    <a:pt x="26307" y="117730"/>
                    <a:pt x="0" y="91354"/>
                    <a:pt x="0" y="5886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
            <p:cNvSpPr/>
            <p:nvPr/>
          </p:nvSpPr>
          <p:spPr>
            <a:xfrm>
              <a:off x="3192930" y="4007141"/>
              <a:ext cx="130506" cy="130506"/>
            </a:xfrm>
            <a:custGeom>
              <a:avLst/>
              <a:gdLst/>
              <a:ahLst/>
              <a:cxnLst/>
              <a:rect l="l" t="t" r="r" b="b"/>
              <a:pathLst>
                <a:path w="130505" h="130505" extrusionOk="0">
                  <a:moveTo>
                    <a:pt x="0" y="66146"/>
                  </a:moveTo>
                  <a:cubicBezTo>
                    <a:pt x="0" y="29673"/>
                    <a:pt x="29467" y="0"/>
                    <a:pt x="66077" y="0"/>
                  </a:cubicBezTo>
                  <a:lnTo>
                    <a:pt x="66077" y="0"/>
                  </a:lnTo>
                  <a:cubicBezTo>
                    <a:pt x="102550" y="0"/>
                    <a:pt x="132223" y="29604"/>
                    <a:pt x="132223" y="66146"/>
                  </a:cubicBezTo>
                  <a:lnTo>
                    <a:pt x="132223" y="66146"/>
                  </a:lnTo>
                  <a:cubicBezTo>
                    <a:pt x="132223" y="102619"/>
                    <a:pt x="102619" y="132223"/>
                    <a:pt x="66077" y="132223"/>
                  </a:cubicBezTo>
                  <a:lnTo>
                    <a:pt x="66077" y="132223"/>
                  </a:lnTo>
                  <a:cubicBezTo>
                    <a:pt x="29467" y="132223"/>
                    <a:pt x="0" y="102619"/>
                    <a:pt x="0" y="6614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1"/>
            <p:cNvSpPr/>
            <p:nvPr/>
          </p:nvSpPr>
          <p:spPr>
            <a:xfrm>
              <a:off x="2854164" y="4023145"/>
              <a:ext cx="96162" cy="96162"/>
            </a:xfrm>
            <a:custGeom>
              <a:avLst/>
              <a:gdLst/>
              <a:ahLst/>
              <a:cxnLst/>
              <a:rect l="l" t="t" r="r" b="b"/>
              <a:pathLst>
                <a:path w="96162" h="96162" extrusionOk="0">
                  <a:moveTo>
                    <a:pt x="0" y="50142"/>
                  </a:moveTo>
                  <a:cubicBezTo>
                    <a:pt x="0" y="22461"/>
                    <a:pt x="22461" y="0"/>
                    <a:pt x="50142" y="0"/>
                  </a:cubicBezTo>
                  <a:lnTo>
                    <a:pt x="50142" y="0"/>
                  </a:lnTo>
                  <a:cubicBezTo>
                    <a:pt x="77823" y="0"/>
                    <a:pt x="100284" y="22461"/>
                    <a:pt x="100284" y="50142"/>
                  </a:cubicBezTo>
                  <a:lnTo>
                    <a:pt x="100284" y="50142"/>
                  </a:lnTo>
                  <a:cubicBezTo>
                    <a:pt x="100284" y="77823"/>
                    <a:pt x="77823" y="100283"/>
                    <a:pt x="50142" y="100283"/>
                  </a:cubicBezTo>
                  <a:lnTo>
                    <a:pt x="50142" y="100283"/>
                  </a:lnTo>
                  <a:cubicBezTo>
                    <a:pt x="22461" y="100283"/>
                    <a:pt x="0" y="77823"/>
                    <a:pt x="0" y="5014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
            <p:cNvSpPr/>
            <p:nvPr/>
          </p:nvSpPr>
          <p:spPr>
            <a:xfrm>
              <a:off x="2524740" y="4048422"/>
              <a:ext cx="48081" cy="48081"/>
            </a:xfrm>
            <a:custGeom>
              <a:avLst/>
              <a:gdLst/>
              <a:ahLst/>
              <a:cxnLst/>
              <a:rect l="l" t="t" r="r" b="b"/>
              <a:pathLst>
                <a:path w="48081" h="48081" extrusionOk="0">
                  <a:moveTo>
                    <a:pt x="0" y="24865"/>
                  </a:moveTo>
                  <a:cubicBezTo>
                    <a:pt x="0" y="11127"/>
                    <a:pt x="11127" y="0"/>
                    <a:pt x="24865" y="0"/>
                  </a:cubicBezTo>
                  <a:lnTo>
                    <a:pt x="24865" y="0"/>
                  </a:lnTo>
                  <a:cubicBezTo>
                    <a:pt x="38671" y="0"/>
                    <a:pt x="49798" y="11127"/>
                    <a:pt x="49798" y="24865"/>
                  </a:cubicBezTo>
                  <a:lnTo>
                    <a:pt x="49798" y="24865"/>
                  </a:lnTo>
                  <a:cubicBezTo>
                    <a:pt x="49798" y="38602"/>
                    <a:pt x="38671" y="49730"/>
                    <a:pt x="24865" y="49730"/>
                  </a:cubicBezTo>
                  <a:lnTo>
                    <a:pt x="24865" y="49730"/>
                  </a:lnTo>
                  <a:cubicBezTo>
                    <a:pt x="11127" y="49730"/>
                    <a:pt x="0" y="38602"/>
                    <a:pt x="0" y="2486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
            <p:cNvSpPr/>
            <p:nvPr/>
          </p:nvSpPr>
          <p:spPr>
            <a:xfrm>
              <a:off x="2171756" y="4050001"/>
              <a:ext cx="41212" cy="41212"/>
            </a:xfrm>
            <a:custGeom>
              <a:avLst/>
              <a:gdLst/>
              <a:ahLst/>
              <a:cxnLst/>
              <a:rect l="l" t="t" r="r" b="b"/>
              <a:pathLst>
                <a:path w="41212" h="41212" extrusionOk="0">
                  <a:moveTo>
                    <a:pt x="0" y="23285"/>
                  </a:moveTo>
                  <a:cubicBezTo>
                    <a:pt x="0" y="10441"/>
                    <a:pt x="10441" y="0"/>
                    <a:pt x="23216" y="0"/>
                  </a:cubicBezTo>
                  <a:lnTo>
                    <a:pt x="23216" y="0"/>
                  </a:lnTo>
                  <a:cubicBezTo>
                    <a:pt x="36061" y="0"/>
                    <a:pt x="46501" y="10441"/>
                    <a:pt x="46501" y="23285"/>
                  </a:cubicBezTo>
                  <a:lnTo>
                    <a:pt x="46501" y="23285"/>
                  </a:lnTo>
                  <a:cubicBezTo>
                    <a:pt x="46501" y="36130"/>
                    <a:pt x="36061" y="46570"/>
                    <a:pt x="23216" y="46570"/>
                  </a:cubicBezTo>
                  <a:lnTo>
                    <a:pt x="23216" y="46570"/>
                  </a:lnTo>
                  <a:cubicBezTo>
                    <a:pt x="10372" y="46570"/>
                    <a:pt x="0" y="36130"/>
                    <a:pt x="0" y="2328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
            <p:cNvSpPr/>
            <p:nvPr/>
          </p:nvSpPr>
          <p:spPr>
            <a:xfrm>
              <a:off x="1829281" y="4062297"/>
              <a:ext cx="20606" cy="20606"/>
            </a:xfrm>
            <a:custGeom>
              <a:avLst/>
              <a:gdLst/>
              <a:ahLst/>
              <a:cxnLst/>
              <a:rect l="l" t="t" r="r" b="b"/>
              <a:pathLst>
                <a:path w="20606" h="20606" extrusionOk="0">
                  <a:moveTo>
                    <a:pt x="0" y="10990"/>
                  </a:moveTo>
                  <a:cubicBezTo>
                    <a:pt x="0" y="4945"/>
                    <a:pt x="4945" y="0"/>
                    <a:pt x="10990" y="0"/>
                  </a:cubicBezTo>
                  <a:lnTo>
                    <a:pt x="10990" y="0"/>
                  </a:lnTo>
                  <a:cubicBezTo>
                    <a:pt x="17034" y="0"/>
                    <a:pt x="21980" y="4877"/>
                    <a:pt x="21980" y="10990"/>
                  </a:cubicBezTo>
                  <a:lnTo>
                    <a:pt x="21980" y="10990"/>
                  </a:lnTo>
                  <a:cubicBezTo>
                    <a:pt x="21980" y="17034"/>
                    <a:pt x="17034" y="21980"/>
                    <a:pt x="10990" y="21980"/>
                  </a:cubicBezTo>
                  <a:lnTo>
                    <a:pt x="10990" y="21980"/>
                  </a:lnTo>
                  <a:cubicBezTo>
                    <a:pt x="4945" y="21980"/>
                    <a:pt x="0" y="17034"/>
                    <a:pt x="0" y="1099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
            <p:cNvSpPr/>
            <p:nvPr/>
          </p:nvSpPr>
          <p:spPr>
            <a:xfrm>
              <a:off x="1418325" y="4005904"/>
              <a:ext cx="130506" cy="130506"/>
            </a:xfrm>
            <a:custGeom>
              <a:avLst/>
              <a:gdLst/>
              <a:ahLst/>
              <a:cxnLst/>
              <a:rect l="l" t="t" r="r" b="b"/>
              <a:pathLst>
                <a:path w="130505" h="130505" extrusionOk="0">
                  <a:moveTo>
                    <a:pt x="0" y="67382"/>
                  </a:moveTo>
                  <a:cubicBezTo>
                    <a:pt x="0" y="30223"/>
                    <a:pt x="30016" y="0"/>
                    <a:pt x="67313" y="0"/>
                  </a:cubicBezTo>
                  <a:lnTo>
                    <a:pt x="67313" y="0"/>
                  </a:lnTo>
                  <a:cubicBezTo>
                    <a:pt x="104473" y="0"/>
                    <a:pt x="134627" y="30154"/>
                    <a:pt x="134627" y="67382"/>
                  </a:cubicBezTo>
                  <a:lnTo>
                    <a:pt x="134627" y="67382"/>
                  </a:lnTo>
                  <a:cubicBezTo>
                    <a:pt x="134627" y="104542"/>
                    <a:pt x="104473" y="134696"/>
                    <a:pt x="67313" y="134696"/>
                  </a:cubicBezTo>
                  <a:lnTo>
                    <a:pt x="67313" y="134696"/>
                  </a:lnTo>
                  <a:cubicBezTo>
                    <a:pt x="30085" y="134696"/>
                    <a:pt x="0" y="104542"/>
                    <a:pt x="0" y="6738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
            <p:cNvSpPr/>
            <p:nvPr/>
          </p:nvSpPr>
          <p:spPr>
            <a:xfrm>
              <a:off x="1067950" y="4010300"/>
              <a:ext cx="123637" cy="123637"/>
            </a:xfrm>
            <a:custGeom>
              <a:avLst/>
              <a:gdLst/>
              <a:ahLst/>
              <a:cxnLst/>
              <a:rect l="l" t="t" r="r" b="b"/>
              <a:pathLst>
                <a:path w="123637" h="123637" extrusionOk="0">
                  <a:moveTo>
                    <a:pt x="0" y="62986"/>
                  </a:moveTo>
                  <a:cubicBezTo>
                    <a:pt x="0" y="28230"/>
                    <a:pt x="28230" y="0"/>
                    <a:pt x="62986" y="0"/>
                  </a:cubicBezTo>
                  <a:lnTo>
                    <a:pt x="62986" y="0"/>
                  </a:lnTo>
                  <a:cubicBezTo>
                    <a:pt x="97742" y="0"/>
                    <a:pt x="125973" y="28230"/>
                    <a:pt x="125973" y="62986"/>
                  </a:cubicBezTo>
                  <a:lnTo>
                    <a:pt x="125973" y="62986"/>
                  </a:lnTo>
                  <a:cubicBezTo>
                    <a:pt x="125973" y="97742"/>
                    <a:pt x="97742" y="125972"/>
                    <a:pt x="62986" y="125972"/>
                  </a:cubicBezTo>
                  <a:lnTo>
                    <a:pt x="62986" y="125972"/>
                  </a:lnTo>
                  <a:cubicBezTo>
                    <a:pt x="28299" y="125972"/>
                    <a:pt x="0" y="97742"/>
                    <a:pt x="0" y="6298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
            <p:cNvSpPr/>
            <p:nvPr/>
          </p:nvSpPr>
          <p:spPr>
            <a:xfrm>
              <a:off x="713799" y="4010781"/>
              <a:ext cx="123637" cy="123637"/>
            </a:xfrm>
            <a:custGeom>
              <a:avLst/>
              <a:gdLst/>
              <a:ahLst/>
              <a:cxnLst/>
              <a:rect l="l" t="t" r="r" b="b"/>
              <a:pathLst>
                <a:path w="123637" h="123637" extrusionOk="0">
                  <a:moveTo>
                    <a:pt x="0" y="62505"/>
                  </a:moveTo>
                  <a:cubicBezTo>
                    <a:pt x="0" y="28025"/>
                    <a:pt x="28024" y="0"/>
                    <a:pt x="62505" y="0"/>
                  </a:cubicBezTo>
                  <a:lnTo>
                    <a:pt x="62505" y="0"/>
                  </a:lnTo>
                  <a:cubicBezTo>
                    <a:pt x="97124" y="0"/>
                    <a:pt x="124942" y="28025"/>
                    <a:pt x="124942" y="62505"/>
                  </a:cubicBezTo>
                  <a:lnTo>
                    <a:pt x="124942" y="62505"/>
                  </a:lnTo>
                  <a:cubicBezTo>
                    <a:pt x="124942" y="96986"/>
                    <a:pt x="97055" y="124942"/>
                    <a:pt x="62505" y="124942"/>
                  </a:cubicBezTo>
                  <a:lnTo>
                    <a:pt x="62505" y="124942"/>
                  </a:lnTo>
                  <a:cubicBezTo>
                    <a:pt x="28024" y="124942"/>
                    <a:pt x="0" y="96986"/>
                    <a:pt x="0" y="6250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
            <p:cNvSpPr/>
            <p:nvPr/>
          </p:nvSpPr>
          <p:spPr>
            <a:xfrm>
              <a:off x="404843" y="4056390"/>
              <a:ext cx="27475" cy="27475"/>
            </a:xfrm>
            <a:custGeom>
              <a:avLst/>
              <a:gdLst/>
              <a:ahLst/>
              <a:cxnLst/>
              <a:rect l="l" t="t" r="r" b="b"/>
              <a:pathLst>
                <a:path w="27474" h="27474" extrusionOk="0">
                  <a:moveTo>
                    <a:pt x="0" y="16897"/>
                  </a:moveTo>
                  <a:cubicBezTo>
                    <a:pt x="0" y="7555"/>
                    <a:pt x="7556" y="0"/>
                    <a:pt x="16897" y="0"/>
                  </a:cubicBezTo>
                  <a:lnTo>
                    <a:pt x="16897" y="0"/>
                  </a:lnTo>
                  <a:cubicBezTo>
                    <a:pt x="26170" y="0"/>
                    <a:pt x="33725" y="7555"/>
                    <a:pt x="33725" y="16897"/>
                  </a:cubicBezTo>
                  <a:lnTo>
                    <a:pt x="33725" y="16897"/>
                  </a:lnTo>
                  <a:cubicBezTo>
                    <a:pt x="33725" y="26170"/>
                    <a:pt x="26170" y="33794"/>
                    <a:pt x="16897" y="33794"/>
                  </a:cubicBezTo>
                  <a:lnTo>
                    <a:pt x="16897" y="33794"/>
                  </a:lnTo>
                  <a:cubicBezTo>
                    <a:pt x="7556" y="33725"/>
                    <a:pt x="0" y="26170"/>
                    <a:pt x="0" y="1689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
            <p:cNvSpPr/>
            <p:nvPr/>
          </p:nvSpPr>
          <p:spPr>
            <a:xfrm>
              <a:off x="12072278" y="4020054"/>
              <a:ext cx="103031" cy="103031"/>
            </a:xfrm>
            <a:custGeom>
              <a:avLst/>
              <a:gdLst/>
              <a:ahLst/>
              <a:cxnLst/>
              <a:rect l="l" t="t" r="r" b="b"/>
              <a:pathLst>
                <a:path w="103030" h="103030" extrusionOk="0">
                  <a:moveTo>
                    <a:pt x="53233" y="106465"/>
                  </a:moveTo>
                  <a:cubicBezTo>
                    <a:pt x="39152" y="106465"/>
                    <a:pt x="25552" y="100833"/>
                    <a:pt x="15661" y="90942"/>
                  </a:cubicBezTo>
                  <a:cubicBezTo>
                    <a:pt x="5770" y="80914"/>
                    <a:pt x="0" y="67314"/>
                    <a:pt x="0" y="53233"/>
                  </a:cubicBezTo>
                  <a:cubicBezTo>
                    <a:pt x="0" y="39289"/>
                    <a:pt x="5770" y="25552"/>
                    <a:pt x="15661" y="15661"/>
                  </a:cubicBezTo>
                  <a:cubicBezTo>
                    <a:pt x="25552" y="5770"/>
                    <a:pt x="39221" y="0"/>
                    <a:pt x="53233" y="0"/>
                  </a:cubicBezTo>
                  <a:cubicBezTo>
                    <a:pt x="67245" y="0"/>
                    <a:pt x="80983" y="5770"/>
                    <a:pt x="90943" y="15661"/>
                  </a:cubicBezTo>
                  <a:cubicBezTo>
                    <a:pt x="100833" y="25552"/>
                    <a:pt x="106465" y="39289"/>
                    <a:pt x="106465" y="53233"/>
                  </a:cubicBezTo>
                  <a:cubicBezTo>
                    <a:pt x="106465" y="67314"/>
                    <a:pt x="100833" y="80914"/>
                    <a:pt x="90943" y="90942"/>
                  </a:cubicBezTo>
                  <a:cubicBezTo>
                    <a:pt x="80983" y="100833"/>
                    <a:pt x="67245" y="106465"/>
                    <a:pt x="53233" y="10646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
            <p:cNvSpPr/>
            <p:nvPr/>
          </p:nvSpPr>
          <p:spPr>
            <a:xfrm>
              <a:off x="39839" y="3614936"/>
              <a:ext cx="48081" cy="48081"/>
            </a:xfrm>
            <a:custGeom>
              <a:avLst/>
              <a:gdLst/>
              <a:ahLst/>
              <a:cxnLst/>
              <a:rect l="l" t="t" r="r" b="b"/>
              <a:pathLst>
                <a:path w="48081" h="48081" extrusionOk="0">
                  <a:moveTo>
                    <a:pt x="27131" y="54400"/>
                  </a:moveTo>
                  <a:cubicBezTo>
                    <a:pt x="19919" y="54400"/>
                    <a:pt x="12982" y="51515"/>
                    <a:pt x="7968" y="46433"/>
                  </a:cubicBezTo>
                  <a:cubicBezTo>
                    <a:pt x="2885" y="41350"/>
                    <a:pt x="0" y="34344"/>
                    <a:pt x="0" y="27200"/>
                  </a:cubicBezTo>
                  <a:cubicBezTo>
                    <a:pt x="0" y="20057"/>
                    <a:pt x="2954" y="13051"/>
                    <a:pt x="7968" y="7968"/>
                  </a:cubicBezTo>
                  <a:cubicBezTo>
                    <a:pt x="13051" y="2885"/>
                    <a:pt x="20057" y="0"/>
                    <a:pt x="27131" y="0"/>
                  </a:cubicBezTo>
                  <a:cubicBezTo>
                    <a:pt x="34275" y="0"/>
                    <a:pt x="41281" y="2885"/>
                    <a:pt x="46364" y="7968"/>
                  </a:cubicBezTo>
                  <a:cubicBezTo>
                    <a:pt x="51447" y="13051"/>
                    <a:pt x="54332" y="20057"/>
                    <a:pt x="54332" y="27200"/>
                  </a:cubicBezTo>
                  <a:cubicBezTo>
                    <a:pt x="54332" y="34344"/>
                    <a:pt x="51447" y="41350"/>
                    <a:pt x="46364" y="46433"/>
                  </a:cubicBezTo>
                  <a:cubicBezTo>
                    <a:pt x="41350" y="51515"/>
                    <a:pt x="34344" y="54400"/>
                    <a:pt x="27131" y="5440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1"/>
            <p:cNvSpPr/>
            <p:nvPr/>
          </p:nvSpPr>
          <p:spPr>
            <a:xfrm>
              <a:off x="11741480" y="3612738"/>
              <a:ext cx="54950" cy="54950"/>
            </a:xfrm>
            <a:custGeom>
              <a:avLst/>
              <a:gdLst/>
              <a:ahLst/>
              <a:cxnLst/>
              <a:rect l="l" t="t" r="r" b="b"/>
              <a:pathLst>
                <a:path w="54949" h="54949" extrusionOk="0">
                  <a:moveTo>
                    <a:pt x="0" y="29467"/>
                  </a:moveTo>
                  <a:cubicBezTo>
                    <a:pt x="0" y="13188"/>
                    <a:pt x="13119" y="0"/>
                    <a:pt x="29466" y="0"/>
                  </a:cubicBezTo>
                  <a:lnTo>
                    <a:pt x="29466" y="0"/>
                  </a:lnTo>
                  <a:cubicBezTo>
                    <a:pt x="45745" y="0"/>
                    <a:pt x="58933" y="13188"/>
                    <a:pt x="58933" y="29467"/>
                  </a:cubicBezTo>
                  <a:lnTo>
                    <a:pt x="58933" y="29467"/>
                  </a:lnTo>
                  <a:cubicBezTo>
                    <a:pt x="58933" y="45677"/>
                    <a:pt x="45745" y="58865"/>
                    <a:pt x="29466" y="58865"/>
                  </a:cubicBezTo>
                  <a:lnTo>
                    <a:pt x="29466" y="58865"/>
                  </a:lnTo>
                  <a:cubicBezTo>
                    <a:pt x="13119" y="58865"/>
                    <a:pt x="0" y="45677"/>
                    <a:pt x="0" y="2946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1"/>
            <p:cNvSpPr/>
            <p:nvPr/>
          </p:nvSpPr>
          <p:spPr>
            <a:xfrm>
              <a:off x="11353328" y="3579356"/>
              <a:ext cx="123637" cy="123637"/>
            </a:xfrm>
            <a:custGeom>
              <a:avLst/>
              <a:gdLst/>
              <a:ahLst/>
              <a:cxnLst/>
              <a:rect l="l" t="t" r="r" b="b"/>
              <a:pathLst>
                <a:path w="123637" h="123637" extrusionOk="0">
                  <a:moveTo>
                    <a:pt x="0" y="62849"/>
                  </a:moveTo>
                  <a:cubicBezTo>
                    <a:pt x="0" y="28162"/>
                    <a:pt x="28162" y="0"/>
                    <a:pt x="62849" y="0"/>
                  </a:cubicBezTo>
                  <a:lnTo>
                    <a:pt x="62849" y="0"/>
                  </a:lnTo>
                  <a:cubicBezTo>
                    <a:pt x="97536" y="0"/>
                    <a:pt x="125697" y="28162"/>
                    <a:pt x="125697" y="62849"/>
                  </a:cubicBezTo>
                  <a:lnTo>
                    <a:pt x="125697" y="62849"/>
                  </a:lnTo>
                  <a:cubicBezTo>
                    <a:pt x="125697" y="97536"/>
                    <a:pt x="97536" y="125698"/>
                    <a:pt x="62849" y="125698"/>
                  </a:cubicBezTo>
                  <a:lnTo>
                    <a:pt x="62849" y="125698"/>
                  </a:lnTo>
                  <a:cubicBezTo>
                    <a:pt x="28162" y="125698"/>
                    <a:pt x="0" y="97536"/>
                    <a:pt x="0" y="6284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1"/>
            <p:cNvSpPr/>
            <p:nvPr/>
          </p:nvSpPr>
          <p:spPr>
            <a:xfrm>
              <a:off x="11044166" y="3624896"/>
              <a:ext cx="34344" cy="34344"/>
            </a:xfrm>
            <a:custGeom>
              <a:avLst/>
              <a:gdLst/>
              <a:ahLst/>
              <a:cxnLst/>
              <a:rect l="l" t="t" r="r" b="b"/>
              <a:pathLst>
                <a:path w="34343" h="34343" extrusionOk="0">
                  <a:moveTo>
                    <a:pt x="0" y="17309"/>
                  </a:moveTo>
                  <a:cubicBezTo>
                    <a:pt x="0" y="7762"/>
                    <a:pt x="7762" y="0"/>
                    <a:pt x="17309" y="0"/>
                  </a:cubicBezTo>
                  <a:lnTo>
                    <a:pt x="17309" y="0"/>
                  </a:lnTo>
                  <a:cubicBezTo>
                    <a:pt x="26857" y="0"/>
                    <a:pt x="34619" y="7762"/>
                    <a:pt x="34619" y="17309"/>
                  </a:cubicBezTo>
                  <a:lnTo>
                    <a:pt x="34619" y="17309"/>
                  </a:lnTo>
                  <a:cubicBezTo>
                    <a:pt x="34619" y="26857"/>
                    <a:pt x="26857" y="34618"/>
                    <a:pt x="17309" y="34618"/>
                  </a:cubicBezTo>
                  <a:lnTo>
                    <a:pt x="17309" y="34618"/>
                  </a:lnTo>
                  <a:cubicBezTo>
                    <a:pt x="7762" y="34618"/>
                    <a:pt x="0" y="26857"/>
                    <a:pt x="0" y="1730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1"/>
            <p:cNvSpPr/>
            <p:nvPr/>
          </p:nvSpPr>
          <p:spPr>
            <a:xfrm>
              <a:off x="10672568" y="3607861"/>
              <a:ext cx="68687" cy="61819"/>
            </a:xfrm>
            <a:custGeom>
              <a:avLst/>
              <a:gdLst/>
              <a:ahLst/>
              <a:cxnLst/>
              <a:rect l="l" t="t" r="r" b="b"/>
              <a:pathLst>
                <a:path w="68687" h="61818" extrusionOk="0">
                  <a:moveTo>
                    <a:pt x="0" y="34343"/>
                  </a:moveTo>
                  <a:cubicBezTo>
                    <a:pt x="0" y="15386"/>
                    <a:pt x="15386" y="0"/>
                    <a:pt x="34344" y="0"/>
                  </a:cubicBezTo>
                  <a:lnTo>
                    <a:pt x="34344" y="0"/>
                  </a:lnTo>
                  <a:cubicBezTo>
                    <a:pt x="53301" y="0"/>
                    <a:pt x="68687" y="15386"/>
                    <a:pt x="68687" y="34343"/>
                  </a:cubicBezTo>
                  <a:lnTo>
                    <a:pt x="68687" y="34343"/>
                  </a:lnTo>
                  <a:cubicBezTo>
                    <a:pt x="68687" y="53301"/>
                    <a:pt x="53301" y="68687"/>
                    <a:pt x="34344" y="68687"/>
                  </a:cubicBezTo>
                  <a:lnTo>
                    <a:pt x="34344" y="68687"/>
                  </a:lnTo>
                  <a:cubicBezTo>
                    <a:pt x="15386" y="68687"/>
                    <a:pt x="0" y="53301"/>
                    <a:pt x="0" y="3434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1"/>
            <p:cNvSpPr/>
            <p:nvPr/>
          </p:nvSpPr>
          <p:spPr>
            <a:xfrm>
              <a:off x="10302961" y="3593025"/>
              <a:ext cx="96162" cy="96162"/>
            </a:xfrm>
            <a:custGeom>
              <a:avLst/>
              <a:gdLst/>
              <a:ahLst/>
              <a:cxnLst/>
              <a:rect l="l" t="t" r="r" b="b"/>
              <a:pathLst>
                <a:path w="96162" h="96162" extrusionOk="0">
                  <a:moveTo>
                    <a:pt x="0" y="49180"/>
                  </a:moveTo>
                  <a:cubicBezTo>
                    <a:pt x="0" y="22049"/>
                    <a:pt x="22048" y="0"/>
                    <a:pt x="49180" y="0"/>
                  </a:cubicBezTo>
                  <a:lnTo>
                    <a:pt x="49180" y="0"/>
                  </a:lnTo>
                  <a:cubicBezTo>
                    <a:pt x="76312" y="0"/>
                    <a:pt x="98361" y="22049"/>
                    <a:pt x="98361" y="49180"/>
                  </a:cubicBezTo>
                  <a:lnTo>
                    <a:pt x="98361" y="49180"/>
                  </a:lnTo>
                  <a:cubicBezTo>
                    <a:pt x="98361" y="76312"/>
                    <a:pt x="76312" y="98360"/>
                    <a:pt x="49180" y="98360"/>
                  </a:cubicBezTo>
                  <a:lnTo>
                    <a:pt x="49180" y="98360"/>
                  </a:lnTo>
                  <a:cubicBezTo>
                    <a:pt x="22048" y="98360"/>
                    <a:pt x="0" y="76312"/>
                    <a:pt x="0" y="4918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1"/>
            <p:cNvSpPr/>
            <p:nvPr/>
          </p:nvSpPr>
          <p:spPr>
            <a:xfrm>
              <a:off x="9975392" y="3620088"/>
              <a:ext cx="41212" cy="41212"/>
            </a:xfrm>
            <a:custGeom>
              <a:avLst/>
              <a:gdLst/>
              <a:ahLst/>
              <a:cxnLst/>
              <a:rect l="l" t="t" r="r" b="b"/>
              <a:pathLst>
                <a:path w="41212" h="41212" extrusionOk="0">
                  <a:moveTo>
                    <a:pt x="0" y="22117"/>
                  </a:moveTo>
                  <a:cubicBezTo>
                    <a:pt x="0" y="9891"/>
                    <a:pt x="9891" y="0"/>
                    <a:pt x="22186" y="0"/>
                  </a:cubicBezTo>
                  <a:lnTo>
                    <a:pt x="22186" y="0"/>
                  </a:lnTo>
                  <a:cubicBezTo>
                    <a:pt x="34344" y="0"/>
                    <a:pt x="44303" y="9891"/>
                    <a:pt x="44303" y="22117"/>
                  </a:cubicBezTo>
                  <a:lnTo>
                    <a:pt x="44303" y="22117"/>
                  </a:lnTo>
                  <a:cubicBezTo>
                    <a:pt x="44303" y="34344"/>
                    <a:pt x="34344" y="44235"/>
                    <a:pt x="22186" y="44235"/>
                  </a:cubicBezTo>
                  <a:lnTo>
                    <a:pt x="22186" y="44235"/>
                  </a:lnTo>
                  <a:cubicBezTo>
                    <a:pt x="9891" y="44235"/>
                    <a:pt x="0" y="34275"/>
                    <a:pt x="0" y="2211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1"/>
            <p:cNvSpPr/>
            <p:nvPr/>
          </p:nvSpPr>
          <p:spPr>
            <a:xfrm>
              <a:off x="9627971" y="3627300"/>
              <a:ext cx="27475" cy="27475"/>
            </a:xfrm>
            <a:custGeom>
              <a:avLst/>
              <a:gdLst/>
              <a:ahLst/>
              <a:cxnLst/>
              <a:rect l="l" t="t" r="r" b="b"/>
              <a:pathLst>
                <a:path w="27474" h="27474" extrusionOk="0">
                  <a:moveTo>
                    <a:pt x="0" y="14905"/>
                  </a:moveTo>
                  <a:cubicBezTo>
                    <a:pt x="0" y="6663"/>
                    <a:pt x="6663" y="0"/>
                    <a:pt x="14905" y="0"/>
                  </a:cubicBezTo>
                  <a:lnTo>
                    <a:pt x="14905" y="0"/>
                  </a:lnTo>
                  <a:cubicBezTo>
                    <a:pt x="23148" y="0"/>
                    <a:pt x="29811" y="6663"/>
                    <a:pt x="29811" y="14905"/>
                  </a:cubicBezTo>
                  <a:lnTo>
                    <a:pt x="29811" y="14905"/>
                  </a:lnTo>
                  <a:cubicBezTo>
                    <a:pt x="29811" y="23148"/>
                    <a:pt x="23148" y="29810"/>
                    <a:pt x="14905" y="29810"/>
                  </a:cubicBezTo>
                  <a:lnTo>
                    <a:pt x="14905" y="29810"/>
                  </a:lnTo>
                  <a:cubicBezTo>
                    <a:pt x="6663" y="29810"/>
                    <a:pt x="0" y="23148"/>
                    <a:pt x="0" y="1490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
            <p:cNvSpPr/>
            <p:nvPr/>
          </p:nvSpPr>
          <p:spPr>
            <a:xfrm>
              <a:off x="9276979" y="3631009"/>
              <a:ext cx="20606" cy="20606"/>
            </a:xfrm>
            <a:custGeom>
              <a:avLst/>
              <a:gdLst/>
              <a:ahLst/>
              <a:cxnLst/>
              <a:rect l="l" t="t" r="r" b="b"/>
              <a:pathLst>
                <a:path w="20606" h="20606" extrusionOk="0">
                  <a:moveTo>
                    <a:pt x="0" y="11196"/>
                  </a:moveTo>
                  <a:cubicBezTo>
                    <a:pt x="0" y="5014"/>
                    <a:pt x="5014" y="0"/>
                    <a:pt x="11196" y="0"/>
                  </a:cubicBezTo>
                  <a:lnTo>
                    <a:pt x="11196" y="0"/>
                  </a:lnTo>
                  <a:cubicBezTo>
                    <a:pt x="17378" y="0"/>
                    <a:pt x="22392" y="5014"/>
                    <a:pt x="22392" y="11196"/>
                  </a:cubicBezTo>
                  <a:lnTo>
                    <a:pt x="22392" y="11196"/>
                  </a:lnTo>
                  <a:cubicBezTo>
                    <a:pt x="22392" y="17378"/>
                    <a:pt x="17378" y="22392"/>
                    <a:pt x="11196" y="22392"/>
                  </a:cubicBezTo>
                  <a:lnTo>
                    <a:pt x="11196" y="22392"/>
                  </a:lnTo>
                  <a:cubicBezTo>
                    <a:pt x="5014" y="22392"/>
                    <a:pt x="0" y="17378"/>
                    <a:pt x="0" y="1119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
            <p:cNvSpPr/>
            <p:nvPr/>
          </p:nvSpPr>
          <p:spPr>
            <a:xfrm>
              <a:off x="8871655" y="3580386"/>
              <a:ext cx="123637" cy="116768"/>
            </a:xfrm>
            <a:custGeom>
              <a:avLst/>
              <a:gdLst/>
              <a:ahLst/>
              <a:cxnLst/>
              <a:rect l="l" t="t" r="r" b="b"/>
              <a:pathLst>
                <a:path w="123637" h="116768" extrusionOk="0">
                  <a:moveTo>
                    <a:pt x="0" y="61818"/>
                  </a:moveTo>
                  <a:cubicBezTo>
                    <a:pt x="0" y="27681"/>
                    <a:pt x="27819" y="0"/>
                    <a:pt x="61956" y="0"/>
                  </a:cubicBezTo>
                  <a:lnTo>
                    <a:pt x="61956" y="0"/>
                  </a:lnTo>
                  <a:cubicBezTo>
                    <a:pt x="96094" y="0"/>
                    <a:pt x="123775" y="27681"/>
                    <a:pt x="123775" y="61818"/>
                  </a:cubicBezTo>
                  <a:lnTo>
                    <a:pt x="123775" y="61818"/>
                  </a:lnTo>
                  <a:cubicBezTo>
                    <a:pt x="123775" y="95887"/>
                    <a:pt x="96094" y="123637"/>
                    <a:pt x="61956" y="123637"/>
                  </a:cubicBezTo>
                  <a:lnTo>
                    <a:pt x="61956" y="123637"/>
                  </a:lnTo>
                  <a:cubicBezTo>
                    <a:pt x="27819" y="123637"/>
                    <a:pt x="0" y="95887"/>
                    <a:pt x="0" y="6181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1"/>
            <p:cNvSpPr/>
            <p:nvPr/>
          </p:nvSpPr>
          <p:spPr>
            <a:xfrm>
              <a:off x="8545871" y="3609166"/>
              <a:ext cx="61819" cy="61819"/>
            </a:xfrm>
            <a:custGeom>
              <a:avLst/>
              <a:gdLst/>
              <a:ahLst/>
              <a:cxnLst/>
              <a:rect l="l" t="t" r="r" b="b"/>
              <a:pathLst>
                <a:path w="61818" h="61818" extrusionOk="0">
                  <a:moveTo>
                    <a:pt x="0" y="33038"/>
                  </a:moveTo>
                  <a:cubicBezTo>
                    <a:pt x="0" y="14768"/>
                    <a:pt x="14767" y="0"/>
                    <a:pt x="33038" y="0"/>
                  </a:cubicBezTo>
                  <a:lnTo>
                    <a:pt x="33038" y="0"/>
                  </a:lnTo>
                  <a:cubicBezTo>
                    <a:pt x="51240" y="0"/>
                    <a:pt x="66077" y="14768"/>
                    <a:pt x="66077" y="33038"/>
                  </a:cubicBezTo>
                  <a:lnTo>
                    <a:pt x="66077" y="33038"/>
                  </a:lnTo>
                  <a:cubicBezTo>
                    <a:pt x="66077" y="51309"/>
                    <a:pt x="51240" y="66077"/>
                    <a:pt x="33038" y="66077"/>
                  </a:cubicBezTo>
                  <a:lnTo>
                    <a:pt x="33038" y="66077"/>
                  </a:lnTo>
                  <a:cubicBezTo>
                    <a:pt x="14767" y="66077"/>
                    <a:pt x="0" y="51241"/>
                    <a:pt x="0" y="3303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
            <p:cNvSpPr/>
            <p:nvPr/>
          </p:nvSpPr>
          <p:spPr>
            <a:xfrm>
              <a:off x="8203121" y="3621187"/>
              <a:ext cx="41212" cy="41212"/>
            </a:xfrm>
            <a:custGeom>
              <a:avLst/>
              <a:gdLst/>
              <a:ahLst/>
              <a:cxnLst/>
              <a:rect l="l" t="t" r="r" b="b"/>
              <a:pathLst>
                <a:path w="41212" h="41212" extrusionOk="0">
                  <a:moveTo>
                    <a:pt x="0" y="21018"/>
                  </a:moveTo>
                  <a:cubicBezTo>
                    <a:pt x="0" y="9410"/>
                    <a:pt x="9410" y="0"/>
                    <a:pt x="21018" y="0"/>
                  </a:cubicBezTo>
                  <a:lnTo>
                    <a:pt x="21018" y="0"/>
                  </a:lnTo>
                  <a:cubicBezTo>
                    <a:pt x="32626" y="0"/>
                    <a:pt x="42037" y="9410"/>
                    <a:pt x="42037" y="21018"/>
                  </a:cubicBezTo>
                  <a:lnTo>
                    <a:pt x="42037" y="21018"/>
                  </a:lnTo>
                  <a:cubicBezTo>
                    <a:pt x="42037" y="32626"/>
                    <a:pt x="32626" y="42036"/>
                    <a:pt x="21018" y="42036"/>
                  </a:cubicBezTo>
                  <a:lnTo>
                    <a:pt x="21018" y="42036"/>
                  </a:lnTo>
                  <a:cubicBezTo>
                    <a:pt x="9410" y="42036"/>
                    <a:pt x="0" y="32626"/>
                    <a:pt x="0" y="2101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
            <p:cNvSpPr/>
            <p:nvPr/>
          </p:nvSpPr>
          <p:spPr>
            <a:xfrm>
              <a:off x="7837155" y="3609716"/>
              <a:ext cx="61819" cy="61819"/>
            </a:xfrm>
            <a:custGeom>
              <a:avLst/>
              <a:gdLst/>
              <a:ahLst/>
              <a:cxnLst/>
              <a:rect l="l" t="t" r="r" b="b"/>
              <a:pathLst>
                <a:path w="61818" h="61818" extrusionOk="0">
                  <a:moveTo>
                    <a:pt x="0" y="32489"/>
                  </a:moveTo>
                  <a:cubicBezTo>
                    <a:pt x="0" y="14562"/>
                    <a:pt x="14562" y="0"/>
                    <a:pt x="32489" y="0"/>
                  </a:cubicBezTo>
                  <a:lnTo>
                    <a:pt x="32489" y="0"/>
                  </a:lnTo>
                  <a:cubicBezTo>
                    <a:pt x="50416" y="0"/>
                    <a:pt x="64978" y="14562"/>
                    <a:pt x="64978" y="32489"/>
                  </a:cubicBezTo>
                  <a:lnTo>
                    <a:pt x="64978" y="32489"/>
                  </a:lnTo>
                  <a:cubicBezTo>
                    <a:pt x="64978" y="50417"/>
                    <a:pt x="50416" y="64978"/>
                    <a:pt x="32489" y="64978"/>
                  </a:cubicBezTo>
                  <a:lnTo>
                    <a:pt x="32489" y="64978"/>
                  </a:lnTo>
                  <a:cubicBezTo>
                    <a:pt x="14493" y="64910"/>
                    <a:pt x="0" y="50417"/>
                    <a:pt x="0" y="3248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
            <p:cNvSpPr/>
            <p:nvPr/>
          </p:nvSpPr>
          <p:spPr>
            <a:xfrm>
              <a:off x="7496053" y="3623385"/>
              <a:ext cx="34344" cy="34344"/>
            </a:xfrm>
            <a:custGeom>
              <a:avLst/>
              <a:gdLst/>
              <a:ahLst/>
              <a:cxnLst/>
              <a:rect l="l" t="t" r="r" b="b"/>
              <a:pathLst>
                <a:path w="34343" h="34343" extrusionOk="0">
                  <a:moveTo>
                    <a:pt x="0" y="18820"/>
                  </a:moveTo>
                  <a:cubicBezTo>
                    <a:pt x="0" y="8449"/>
                    <a:pt x="8449" y="0"/>
                    <a:pt x="18820" y="0"/>
                  </a:cubicBezTo>
                  <a:lnTo>
                    <a:pt x="18820" y="0"/>
                  </a:lnTo>
                  <a:cubicBezTo>
                    <a:pt x="29192" y="0"/>
                    <a:pt x="37641" y="8449"/>
                    <a:pt x="37641" y="18820"/>
                  </a:cubicBezTo>
                  <a:lnTo>
                    <a:pt x="37641" y="18820"/>
                  </a:lnTo>
                  <a:cubicBezTo>
                    <a:pt x="37641" y="29192"/>
                    <a:pt x="29192" y="37641"/>
                    <a:pt x="18820" y="37641"/>
                  </a:cubicBezTo>
                  <a:lnTo>
                    <a:pt x="18820" y="37641"/>
                  </a:lnTo>
                  <a:cubicBezTo>
                    <a:pt x="8449" y="37572"/>
                    <a:pt x="0" y="29192"/>
                    <a:pt x="0" y="1882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1"/>
            <p:cNvSpPr/>
            <p:nvPr/>
          </p:nvSpPr>
          <p:spPr>
            <a:xfrm>
              <a:off x="7116282" y="3598314"/>
              <a:ext cx="82425" cy="82425"/>
            </a:xfrm>
            <a:custGeom>
              <a:avLst/>
              <a:gdLst/>
              <a:ahLst/>
              <a:cxnLst/>
              <a:rect l="l" t="t" r="r" b="b"/>
              <a:pathLst>
                <a:path w="82424" h="82424" extrusionOk="0">
                  <a:moveTo>
                    <a:pt x="0" y="43891"/>
                  </a:moveTo>
                  <a:cubicBezTo>
                    <a:pt x="0" y="19645"/>
                    <a:pt x="19644" y="0"/>
                    <a:pt x="43891" y="0"/>
                  </a:cubicBezTo>
                  <a:lnTo>
                    <a:pt x="43891" y="0"/>
                  </a:lnTo>
                  <a:cubicBezTo>
                    <a:pt x="68206" y="0"/>
                    <a:pt x="87851" y="19645"/>
                    <a:pt x="87851" y="43891"/>
                  </a:cubicBezTo>
                  <a:lnTo>
                    <a:pt x="87851" y="43891"/>
                  </a:lnTo>
                  <a:cubicBezTo>
                    <a:pt x="87851" y="68069"/>
                    <a:pt x="68206" y="87782"/>
                    <a:pt x="43891" y="87782"/>
                  </a:cubicBezTo>
                  <a:lnTo>
                    <a:pt x="43891" y="87782"/>
                  </a:lnTo>
                  <a:cubicBezTo>
                    <a:pt x="19644" y="87782"/>
                    <a:pt x="0" y="68069"/>
                    <a:pt x="0" y="4389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
            <p:cNvSpPr/>
            <p:nvPr/>
          </p:nvSpPr>
          <p:spPr>
            <a:xfrm>
              <a:off x="6749697" y="3586293"/>
              <a:ext cx="109900" cy="109900"/>
            </a:xfrm>
            <a:custGeom>
              <a:avLst/>
              <a:gdLst/>
              <a:ahLst/>
              <a:cxnLst/>
              <a:rect l="l" t="t" r="r" b="b"/>
              <a:pathLst>
                <a:path w="109899" h="109899" extrusionOk="0">
                  <a:moveTo>
                    <a:pt x="0" y="55911"/>
                  </a:moveTo>
                  <a:cubicBezTo>
                    <a:pt x="0" y="25071"/>
                    <a:pt x="25071" y="0"/>
                    <a:pt x="55912" y="0"/>
                  </a:cubicBezTo>
                  <a:lnTo>
                    <a:pt x="55912" y="0"/>
                  </a:lnTo>
                  <a:cubicBezTo>
                    <a:pt x="86752" y="0"/>
                    <a:pt x="111823" y="25071"/>
                    <a:pt x="111823" y="55911"/>
                  </a:cubicBezTo>
                  <a:lnTo>
                    <a:pt x="111823" y="55911"/>
                  </a:lnTo>
                  <a:cubicBezTo>
                    <a:pt x="111823" y="86752"/>
                    <a:pt x="86821" y="111823"/>
                    <a:pt x="55912" y="111823"/>
                  </a:cubicBezTo>
                  <a:lnTo>
                    <a:pt x="55912" y="111823"/>
                  </a:lnTo>
                  <a:cubicBezTo>
                    <a:pt x="25071" y="111754"/>
                    <a:pt x="0" y="86752"/>
                    <a:pt x="0" y="5591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
            <p:cNvSpPr/>
            <p:nvPr/>
          </p:nvSpPr>
          <p:spPr>
            <a:xfrm>
              <a:off x="6386547" y="3577914"/>
              <a:ext cx="123637" cy="123637"/>
            </a:xfrm>
            <a:custGeom>
              <a:avLst/>
              <a:gdLst/>
              <a:ahLst/>
              <a:cxnLst/>
              <a:rect l="l" t="t" r="r" b="b"/>
              <a:pathLst>
                <a:path w="123637" h="123637" extrusionOk="0">
                  <a:moveTo>
                    <a:pt x="0" y="64291"/>
                  </a:moveTo>
                  <a:cubicBezTo>
                    <a:pt x="0" y="28780"/>
                    <a:pt x="28849" y="0"/>
                    <a:pt x="64291" y="0"/>
                  </a:cubicBezTo>
                  <a:lnTo>
                    <a:pt x="64291" y="0"/>
                  </a:lnTo>
                  <a:cubicBezTo>
                    <a:pt x="99803" y="0"/>
                    <a:pt x="128583" y="28849"/>
                    <a:pt x="128583" y="64291"/>
                  </a:cubicBezTo>
                  <a:lnTo>
                    <a:pt x="128583" y="64291"/>
                  </a:lnTo>
                  <a:cubicBezTo>
                    <a:pt x="128583" y="99803"/>
                    <a:pt x="99803" y="128583"/>
                    <a:pt x="64291" y="128583"/>
                  </a:cubicBezTo>
                  <a:lnTo>
                    <a:pt x="64291" y="128583"/>
                  </a:lnTo>
                  <a:cubicBezTo>
                    <a:pt x="28849" y="128583"/>
                    <a:pt x="0" y="99803"/>
                    <a:pt x="0" y="6429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1"/>
            <p:cNvSpPr/>
            <p:nvPr/>
          </p:nvSpPr>
          <p:spPr>
            <a:xfrm>
              <a:off x="6064679" y="3610540"/>
              <a:ext cx="61819" cy="61819"/>
            </a:xfrm>
            <a:custGeom>
              <a:avLst/>
              <a:gdLst/>
              <a:ahLst/>
              <a:cxnLst/>
              <a:rect l="l" t="t" r="r" b="b"/>
              <a:pathLst>
                <a:path w="61818" h="61818" extrusionOk="0">
                  <a:moveTo>
                    <a:pt x="0" y="31665"/>
                  </a:moveTo>
                  <a:cubicBezTo>
                    <a:pt x="0" y="14218"/>
                    <a:pt x="14150" y="0"/>
                    <a:pt x="31665" y="0"/>
                  </a:cubicBezTo>
                  <a:lnTo>
                    <a:pt x="31665" y="0"/>
                  </a:lnTo>
                  <a:cubicBezTo>
                    <a:pt x="49112" y="0"/>
                    <a:pt x="63330" y="14218"/>
                    <a:pt x="63330" y="31665"/>
                  </a:cubicBezTo>
                  <a:lnTo>
                    <a:pt x="63330" y="31665"/>
                  </a:lnTo>
                  <a:cubicBezTo>
                    <a:pt x="63330" y="49112"/>
                    <a:pt x="49180" y="63330"/>
                    <a:pt x="31665" y="63330"/>
                  </a:cubicBezTo>
                  <a:lnTo>
                    <a:pt x="31665" y="63330"/>
                  </a:lnTo>
                  <a:cubicBezTo>
                    <a:pt x="14150" y="63330"/>
                    <a:pt x="0" y="49112"/>
                    <a:pt x="0" y="3166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
            <p:cNvSpPr/>
            <p:nvPr/>
          </p:nvSpPr>
          <p:spPr>
            <a:xfrm>
              <a:off x="5703108" y="3603740"/>
              <a:ext cx="75556" cy="75556"/>
            </a:xfrm>
            <a:custGeom>
              <a:avLst/>
              <a:gdLst/>
              <a:ahLst/>
              <a:cxnLst/>
              <a:rect l="l" t="t" r="r" b="b"/>
              <a:pathLst>
                <a:path w="75556" h="75556" extrusionOk="0">
                  <a:moveTo>
                    <a:pt x="0" y="38465"/>
                  </a:moveTo>
                  <a:cubicBezTo>
                    <a:pt x="0" y="17241"/>
                    <a:pt x="17241" y="0"/>
                    <a:pt x="38465" y="0"/>
                  </a:cubicBezTo>
                  <a:lnTo>
                    <a:pt x="38465" y="0"/>
                  </a:lnTo>
                  <a:cubicBezTo>
                    <a:pt x="59689" y="0"/>
                    <a:pt x="76930" y="17241"/>
                    <a:pt x="76930" y="38465"/>
                  </a:cubicBezTo>
                  <a:lnTo>
                    <a:pt x="76930" y="38465"/>
                  </a:lnTo>
                  <a:cubicBezTo>
                    <a:pt x="76930" y="59689"/>
                    <a:pt x="59689" y="76930"/>
                    <a:pt x="38465" y="76930"/>
                  </a:cubicBezTo>
                  <a:lnTo>
                    <a:pt x="38465" y="76930"/>
                  </a:lnTo>
                  <a:cubicBezTo>
                    <a:pt x="17241" y="76930"/>
                    <a:pt x="0" y="59689"/>
                    <a:pt x="0" y="3846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
            <p:cNvSpPr/>
            <p:nvPr/>
          </p:nvSpPr>
          <p:spPr>
            <a:xfrm>
              <a:off x="5359809" y="3615142"/>
              <a:ext cx="48081" cy="48081"/>
            </a:xfrm>
            <a:custGeom>
              <a:avLst/>
              <a:gdLst/>
              <a:ahLst/>
              <a:cxnLst/>
              <a:rect l="l" t="t" r="r" b="b"/>
              <a:pathLst>
                <a:path w="48081" h="48081" extrusionOk="0">
                  <a:moveTo>
                    <a:pt x="0" y="27063"/>
                  </a:moveTo>
                  <a:cubicBezTo>
                    <a:pt x="0" y="12089"/>
                    <a:pt x="12158" y="0"/>
                    <a:pt x="27063" y="0"/>
                  </a:cubicBezTo>
                  <a:lnTo>
                    <a:pt x="27063" y="0"/>
                  </a:lnTo>
                  <a:cubicBezTo>
                    <a:pt x="42037" y="0"/>
                    <a:pt x="54126" y="12158"/>
                    <a:pt x="54126" y="27063"/>
                  </a:cubicBezTo>
                  <a:lnTo>
                    <a:pt x="54126" y="27063"/>
                  </a:lnTo>
                  <a:cubicBezTo>
                    <a:pt x="54126" y="41968"/>
                    <a:pt x="42037" y="54125"/>
                    <a:pt x="27063" y="54125"/>
                  </a:cubicBezTo>
                  <a:lnTo>
                    <a:pt x="27063" y="54125"/>
                  </a:lnTo>
                  <a:cubicBezTo>
                    <a:pt x="12158" y="54125"/>
                    <a:pt x="0" y="41968"/>
                    <a:pt x="0" y="2706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
            <p:cNvSpPr/>
            <p:nvPr/>
          </p:nvSpPr>
          <p:spPr>
            <a:xfrm>
              <a:off x="5010878" y="3620775"/>
              <a:ext cx="41212" cy="41212"/>
            </a:xfrm>
            <a:custGeom>
              <a:avLst/>
              <a:gdLst/>
              <a:ahLst/>
              <a:cxnLst/>
              <a:rect l="l" t="t" r="r" b="b"/>
              <a:pathLst>
                <a:path w="41212" h="41212" extrusionOk="0">
                  <a:moveTo>
                    <a:pt x="0" y="21430"/>
                  </a:moveTo>
                  <a:cubicBezTo>
                    <a:pt x="0" y="9616"/>
                    <a:pt x="9616" y="0"/>
                    <a:pt x="21430" y="0"/>
                  </a:cubicBezTo>
                  <a:lnTo>
                    <a:pt x="21430" y="0"/>
                  </a:lnTo>
                  <a:cubicBezTo>
                    <a:pt x="33244" y="0"/>
                    <a:pt x="42861" y="9616"/>
                    <a:pt x="42861" y="21430"/>
                  </a:cubicBezTo>
                  <a:lnTo>
                    <a:pt x="42861" y="21430"/>
                  </a:lnTo>
                  <a:cubicBezTo>
                    <a:pt x="42861" y="33245"/>
                    <a:pt x="33244" y="42861"/>
                    <a:pt x="21430" y="42861"/>
                  </a:cubicBezTo>
                  <a:lnTo>
                    <a:pt x="21430" y="42861"/>
                  </a:lnTo>
                  <a:cubicBezTo>
                    <a:pt x="9616" y="42861"/>
                    <a:pt x="0" y="33245"/>
                    <a:pt x="0" y="2143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
            <p:cNvSpPr/>
            <p:nvPr/>
          </p:nvSpPr>
          <p:spPr>
            <a:xfrm>
              <a:off x="4638112" y="3602710"/>
              <a:ext cx="75556" cy="75556"/>
            </a:xfrm>
            <a:custGeom>
              <a:avLst/>
              <a:gdLst/>
              <a:ahLst/>
              <a:cxnLst/>
              <a:rect l="l" t="t" r="r" b="b"/>
              <a:pathLst>
                <a:path w="75556" h="75556" extrusionOk="0">
                  <a:moveTo>
                    <a:pt x="0" y="39495"/>
                  </a:moveTo>
                  <a:cubicBezTo>
                    <a:pt x="0" y="17721"/>
                    <a:pt x="17653" y="0"/>
                    <a:pt x="39495" y="0"/>
                  </a:cubicBezTo>
                  <a:lnTo>
                    <a:pt x="39495" y="0"/>
                  </a:lnTo>
                  <a:cubicBezTo>
                    <a:pt x="61269" y="0"/>
                    <a:pt x="78990" y="17721"/>
                    <a:pt x="78990" y="39495"/>
                  </a:cubicBezTo>
                  <a:lnTo>
                    <a:pt x="78990" y="39495"/>
                  </a:lnTo>
                  <a:cubicBezTo>
                    <a:pt x="78990" y="61269"/>
                    <a:pt x="61338" y="78990"/>
                    <a:pt x="39495" y="78990"/>
                  </a:cubicBezTo>
                  <a:lnTo>
                    <a:pt x="39495" y="78990"/>
                  </a:lnTo>
                  <a:cubicBezTo>
                    <a:pt x="17653" y="78922"/>
                    <a:pt x="0" y="61269"/>
                    <a:pt x="0" y="3949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
            <p:cNvSpPr/>
            <p:nvPr/>
          </p:nvSpPr>
          <p:spPr>
            <a:xfrm>
              <a:off x="4264246" y="3583477"/>
              <a:ext cx="116768" cy="116768"/>
            </a:xfrm>
            <a:custGeom>
              <a:avLst/>
              <a:gdLst/>
              <a:ahLst/>
              <a:cxnLst/>
              <a:rect l="l" t="t" r="r" b="b"/>
              <a:pathLst>
                <a:path w="116768" h="116768" extrusionOk="0">
                  <a:moveTo>
                    <a:pt x="0" y="58728"/>
                  </a:moveTo>
                  <a:cubicBezTo>
                    <a:pt x="0" y="26307"/>
                    <a:pt x="26170" y="0"/>
                    <a:pt x="58728" y="0"/>
                  </a:cubicBezTo>
                  <a:lnTo>
                    <a:pt x="58728" y="0"/>
                  </a:lnTo>
                  <a:cubicBezTo>
                    <a:pt x="91148" y="0"/>
                    <a:pt x="117318" y="26307"/>
                    <a:pt x="117318" y="58728"/>
                  </a:cubicBezTo>
                  <a:lnTo>
                    <a:pt x="117318" y="58728"/>
                  </a:lnTo>
                  <a:cubicBezTo>
                    <a:pt x="117318" y="91148"/>
                    <a:pt x="91148" y="117456"/>
                    <a:pt x="58728" y="117456"/>
                  </a:cubicBezTo>
                  <a:lnTo>
                    <a:pt x="58728" y="117456"/>
                  </a:lnTo>
                  <a:cubicBezTo>
                    <a:pt x="26239" y="117387"/>
                    <a:pt x="0" y="91079"/>
                    <a:pt x="0" y="5872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
            <p:cNvSpPr/>
            <p:nvPr/>
          </p:nvSpPr>
          <p:spPr>
            <a:xfrm>
              <a:off x="3929602" y="3603534"/>
              <a:ext cx="75556" cy="75556"/>
            </a:xfrm>
            <a:custGeom>
              <a:avLst/>
              <a:gdLst/>
              <a:ahLst/>
              <a:cxnLst/>
              <a:rect l="l" t="t" r="r" b="b"/>
              <a:pathLst>
                <a:path w="75556" h="75556" extrusionOk="0">
                  <a:moveTo>
                    <a:pt x="0" y="38671"/>
                  </a:moveTo>
                  <a:cubicBezTo>
                    <a:pt x="0" y="17309"/>
                    <a:pt x="17309" y="0"/>
                    <a:pt x="38671" y="0"/>
                  </a:cubicBezTo>
                  <a:lnTo>
                    <a:pt x="38671" y="0"/>
                  </a:lnTo>
                  <a:cubicBezTo>
                    <a:pt x="60033" y="0"/>
                    <a:pt x="77342" y="17309"/>
                    <a:pt x="77342" y="38671"/>
                  </a:cubicBezTo>
                  <a:lnTo>
                    <a:pt x="77342" y="38671"/>
                  </a:lnTo>
                  <a:cubicBezTo>
                    <a:pt x="77342" y="60033"/>
                    <a:pt x="60033" y="77342"/>
                    <a:pt x="38671" y="77342"/>
                  </a:cubicBezTo>
                  <a:lnTo>
                    <a:pt x="38671" y="77342"/>
                  </a:lnTo>
                  <a:cubicBezTo>
                    <a:pt x="17309" y="77342"/>
                    <a:pt x="0" y="59964"/>
                    <a:pt x="0" y="3867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1"/>
            <p:cNvSpPr/>
            <p:nvPr/>
          </p:nvSpPr>
          <p:spPr>
            <a:xfrm>
              <a:off x="3601483" y="3630047"/>
              <a:ext cx="20606" cy="20606"/>
            </a:xfrm>
            <a:custGeom>
              <a:avLst/>
              <a:gdLst/>
              <a:ahLst/>
              <a:cxnLst/>
              <a:rect l="l" t="t" r="r" b="b"/>
              <a:pathLst>
                <a:path w="20606" h="20606" extrusionOk="0">
                  <a:moveTo>
                    <a:pt x="0" y="12158"/>
                  </a:moveTo>
                  <a:cubicBezTo>
                    <a:pt x="0" y="5495"/>
                    <a:pt x="5426" y="0"/>
                    <a:pt x="12089" y="0"/>
                  </a:cubicBezTo>
                  <a:lnTo>
                    <a:pt x="12089" y="0"/>
                  </a:lnTo>
                  <a:cubicBezTo>
                    <a:pt x="18820" y="0"/>
                    <a:pt x="24178" y="5426"/>
                    <a:pt x="24178" y="12158"/>
                  </a:cubicBezTo>
                  <a:lnTo>
                    <a:pt x="24178" y="12158"/>
                  </a:lnTo>
                  <a:cubicBezTo>
                    <a:pt x="24178" y="18820"/>
                    <a:pt x="18752" y="24247"/>
                    <a:pt x="12089" y="24247"/>
                  </a:cubicBezTo>
                  <a:lnTo>
                    <a:pt x="12089" y="24247"/>
                  </a:lnTo>
                  <a:cubicBezTo>
                    <a:pt x="5426" y="24247"/>
                    <a:pt x="0" y="18820"/>
                    <a:pt x="0" y="1215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1"/>
            <p:cNvSpPr/>
            <p:nvPr/>
          </p:nvSpPr>
          <p:spPr>
            <a:xfrm>
              <a:off x="3246644" y="3629841"/>
              <a:ext cx="20606" cy="20606"/>
            </a:xfrm>
            <a:custGeom>
              <a:avLst/>
              <a:gdLst/>
              <a:ahLst/>
              <a:cxnLst/>
              <a:rect l="l" t="t" r="r" b="b"/>
              <a:pathLst>
                <a:path w="20606" h="20606" extrusionOk="0">
                  <a:moveTo>
                    <a:pt x="0" y="12364"/>
                  </a:moveTo>
                  <a:cubicBezTo>
                    <a:pt x="0" y="5495"/>
                    <a:pt x="5495" y="0"/>
                    <a:pt x="12364" y="0"/>
                  </a:cubicBezTo>
                  <a:lnTo>
                    <a:pt x="12364" y="0"/>
                  </a:lnTo>
                  <a:cubicBezTo>
                    <a:pt x="19232" y="0"/>
                    <a:pt x="24727" y="5495"/>
                    <a:pt x="24727" y="12364"/>
                  </a:cubicBezTo>
                  <a:lnTo>
                    <a:pt x="24727" y="12364"/>
                  </a:lnTo>
                  <a:cubicBezTo>
                    <a:pt x="24727" y="19164"/>
                    <a:pt x="19232" y="24728"/>
                    <a:pt x="12364" y="24728"/>
                  </a:cubicBezTo>
                  <a:lnTo>
                    <a:pt x="12364" y="24728"/>
                  </a:lnTo>
                  <a:cubicBezTo>
                    <a:pt x="5495" y="24728"/>
                    <a:pt x="0" y="19164"/>
                    <a:pt x="0" y="1236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
            <p:cNvSpPr/>
            <p:nvPr/>
          </p:nvSpPr>
          <p:spPr>
            <a:xfrm>
              <a:off x="2889126" y="3627025"/>
              <a:ext cx="27475" cy="27475"/>
            </a:xfrm>
            <a:custGeom>
              <a:avLst/>
              <a:gdLst/>
              <a:ahLst/>
              <a:cxnLst/>
              <a:rect l="l" t="t" r="r" b="b"/>
              <a:pathLst>
                <a:path w="27474" h="27474" extrusionOk="0">
                  <a:moveTo>
                    <a:pt x="0" y="15180"/>
                  </a:moveTo>
                  <a:cubicBezTo>
                    <a:pt x="0" y="6800"/>
                    <a:pt x="6800" y="0"/>
                    <a:pt x="15180" y="0"/>
                  </a:cubicBezTo>
                  <a:lnTo>
                    <a:pt x="15180" y="0"/>
                  </a:lnTo>
                  <a:cubicBezTo>
                    <a:pt x="23560" y="0"/>
                    <a:pt x="30360" y="6800"/>
                    <a:pt x="30360" y="15180"/>
                  </a:cubicBezTo>
                  <a:lnTo>
                    <a:pt x="30360" y="15180"/>
                  </a:lnTo>
                  <a:cubicBezTo>
                    <a:pt x="30360" y="23560"/>
                    <a:pt x="23560" y="30360"/>
                    <a:pt x="15180" y="30360"/>
                  </a:cubicBezTo>
                  <a:lnTo>
                    <a:pt x="15180" y="30360"/>
                  </a:lnTo>
                  <a:cubicBezTo>
                    <a:pt x="6800" y="30360"/>
                    <a:pt x="0" y="23560"/>
                    <a:pt x="0" y="1518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
            <p:cNvSpPr/>
            <p:nvPr/>
          </p:nvSpPr>
          <p:spPr>
            <a:xfrm>
              <a:off x="2510934" y="3603397"/>
              <a:ext cx="75556" cy="75556"/>
            </a:xfrm>
            <a:custGeom>
              <a:avLst/>
              <a:gdLst/>
              <a:ahLst/>
              <a:cxnLst/>
              <a:rect l="l" t="t" r="r" b="b"/>
              <a:pathLst>
                <a:path w="75556" h="75556" extrusionOk="0">
                  <a:moveTo>
                    <a:pt x="0" y="38808"/>
                  </a:moveTo>
                  <a:cubicBezTo>
                    <a:pt x="0" y="17378"/>
                    <a:pt x="17309" y="0"/>
                    <a:pt x="38671" y="0"/>
                  </a:cubicBezTo>
                  <a:lnTo>
                    <a:pt x="38671" y="0"/>
                  </a:lnTo>
                  <a:cubicBezTo>
                    <a:pt x="60170" y="0"/>
                    <a:pt x="77411" y="17378"/>
                    <a:pt x="77411" y="38808"/>
                  </a:cubicBezTo>
                  <a:lnTo>
                    <a:pt x="77411" y="38808"/>
                  </a:lnTo>
                  <a:cubicBezTo>
                    <a:pt x="77411" y="60170"/>
                    <a:pt x="60101" y="77548"/>
                    <a:pt x="38671" y="77548"/>
                  </a:cubicBezTo>
                  <a:lnTo>
                    <a:pt x="38671" y="77548"/>
                  </a:lnTo>
                  <a:cubicBezTo>
                    <a:pt x="17241" y="77548"/>
                    <a:pt x="0" y="60170"/>
                    <a:pt x="0" y="3880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1"/>
            <p:cNvSpPr/>
            <p:nvPr/>
          </p:nvSpPr>
          <p:spPr>
            <a:xfrm>
              <a:off x="2159049" y="3606213"/>
              <a:ext cx="68687" cy="68687"/>
            </a:xfrm>
            <a:custGeom>
              <a:avLst/>
              <a:gdLst/>
              <a:ahLst/>
              <a:cxnLst/>
              <a:rect l="l" t="t" r="r" b="b"/>
              <a:pathLst>
                <a:path w="68687" h="68687" extrusionOk="0">
                  <a:moveTo>
                    <a:pt x="0" y="35992"/>
                  </a:moveTo>
                  <a:cubicBezTo>
                    <a:pt x="0" y="16142"/>
                    <a:pt x="16073" y="0"/>
                    <a:pt x="35924" y="0"/>
                  </a:cubicBezTo>
                  <a:lnTo>
                    <a:pt x="35924" y="0"/>
                  </a:lnTo>
                  <a:cubicBezTo>
                    <a:pt x="55774" y="0"/>
                    <a:pt x="71916" y="16073"/>
                    <a:pt x="71916" y="35992"/>
                  </a:cubicBezTo>
                  <a:lnTo>
                    <a:pt x="71916" y="35992"/>
                  </a:lnTo>
                  <a:cubicBezTo>
                    <a:pt x="71916" y="55843"/>
                    <a:pt x="55774" y="71985"/>
                    <a:pt x="35924" y="71985"/>
                  </a:cubicBezTo>
                  <a:lnTo>
                    <a:pt x="35924" y="71985"/>
                  </a:lnTo>
                  <a:cubicBezTo>
                    <a:pt x="16073" y="71916"/>
                    <a:pt x="0" y="55843"/>
                    <a:pt x="0" y="3599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
            <p:cNvSpPr/>
            <p:nvPr/>
          </p:nvSpPr>
          <p:spPr>
            <a:xfrm>
              <a:off x="1785939" y="3587805"/>
              <a:ext cx="103031" cy="103031"/>
            </a:xfrm>
            <a:custGeom>
              <a:avLst/>
              <a:gdLst/>
              <a:ahLst/>
              <a:cxnLst/>
              <a:rect l="l" t="t" r="r" b="b"/>
              <a:pathLst>
                <a:path w="103030" h="103030" extrusionOk="0">
                  <a:moveTo>
                    <a:pt x="0" y="54400"/>
                  </a:moveTo>
                  <a:cubicBezTo>
                    <a:pt x="0" y="24384"/>
                    <a:pt x="24384" y="0"/>
                    <a:pt x="54400" y="0"/>
                  </a:cubicBezTo>
                  <a:lnTo>
                    <a:pt x="54400" y="0"/>
                  </a:lnTo>
                  <a:cubicBezTo>
                    <a:pt x="84417" y="0"/>
                    <a:pt x="108801" y="24384"/>
                    <a:pt x="108801" y="54400"/>
                  </a:cubicBezTo>
                  <a:lnTo>
                    <a:pt x="108801" y="54400"/>
                  </a:lnTo>
                  <a:cubicBezTo>
                    <a:pt x="108801" y="84417"/>
                    <a:pt x="84417" y="108732"/>
                    <a:pt x="54400" y="108732"/>
                  </a:cubicBezTo>
                  <a:lnTo>
                    <a:pt x="54400" y="108732"/>
                  </a:lnTo>
                  <a:cubicBezTo>
                    <a:pt x="24315" y="108732"/>
                    <a:pt x="0" y="84348"/>
                    <a:pt x="0" y="5440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
            <p:cNvSpPr/>
            <p:nvPr/>
          </p:nvSpPr>
          <p:spPr>
            <a:xfrm>
              <a:off x="1439068" y="3595498"/>
              <a:ext cx="89294" cy="89294"/>
            </a:xfrm>
            <a:custGeom>
              <a:avLst/>
              <a:gdLst/>
              <a:ahLst/>
              <a:cxnLst/>
              <a:rect l="l" t="t" r="r" b="b"/>
              <a:pathLst>
                <a:path w="89293" h="89293" extrusionOk="0">
                  <a:moveTo>
                    <a:pt x="0" y="46707"/>
                  </a:moveTo>
                  <a:cubicBezTo>
                    <a:pt x="0" y="20950"/>
                    <a:pt x="20812" y="0"/>
                    <a:pt x="46639" y="0"/>
                  </a:cubicBezTo>
                  <a:lnTo>
                    <a:pt x="46639" y="0"/>
                  </a:lnTo>
                  <a:cubicBezTo>
                    <a:pt x="72397" y="0"/>
                    <a:pt x="93277" y="20950"/>
                    <a:pt x="93277" y="46707"/>
                  </a:cubicBezTo>
                  <a:lnTo>
                    <a:pt x="93277" y="46707"/>
                  </a:lnTo>
                  <a:cubicBezTo>
                    <a:pt x="93277" y="72465"/>
                    <a:pt x="72397" y="93346"/>
                    <a:pt x="46639" y="93346"/>
                  </a:cubicBezTo>
                  <a:lnTo>
                    <a:pt x="46639" y="93346"/>
                  </a:lnTo>
                  <a:cubicBezTo>
                    <a:pt x="20812" y="93346"/>
                    <a:pt x="0" y="72465"/>
                    <a:pt x="0" y="4670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
            <p:cNvSpPr/>
            <p:nvPr/>
          </p:nvSpPr>
          <p:spPr>
            <a:xfrm>
              <a:off x="1113559" y="3624758"/>
              <a:ext cx="34344" cy="34344"/>
            </a:xfrm>
            <a:custGeom>
              <a:avLst/>
              <a:gdLst/>
              <a:ahLst/>
              <a:cxnLst/>
              <a:rect l="l" t="t" r="r" b="b"/>
              <a:pathLst>
                <a:path w="34343" h="34343" extrusionOk="0">
                  <a:moveTo>
                    <a:pt x="0" y="17446"/>
                  </a:moveTo>
                  <a:cubicBezTo>
                    <a:pt x="0" y="7762"/>
                    <a:pt x="7830" y="0"/>
                    <a:pt x="17447" y="0"/>
                  </a:cubicBezTo>
                  <a:lnTo>
                    <a:pt x="17447" y="0"/>
                  </a:lnTo>
                  <a:cubicBezTo>
                    <a:pt x="27063" y="0"/>
                    <a:pt x="34893" y="7830"/>
                    <a:pt x="34893" y="17446"/>
                  </a:cubicBezTo>
                  <a:lnTo>
                    <a:pt x="34893" y="17446"/>
                  </a:lnTo>
                  <a:cubicBezTo>
                    <a:pt x="34893" y="27063"/>
                    <a:pt x="27063" y="34893"/>
                    <a:pt x="17447" y="34893"/>
                  </a:cubicBezTo>
                  <a:lnTo>
                    <a:pt x="17447" y="34893"/>
                  </a:lnTo>
                  <a:cubicBezTo>
                    <a:pt x="7762" y="34893"/>
                    <a:pt x="0" y="27063"/>
                    <a:pt x="0" y="1744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
            <p:cNvSpPr/>
            <p:nvPr/>
          </p:nvSpPr>
          <p:spPr>
            <a:xfrm>
              <a:off x="727124" y="3593025"/>
              <a:ext cx="96162" cy="96162"/>
            </a:xfrm>
            <a:custGeom>
              <a:avLst/>
              <a:gdLst/>
              <a:ahLst/>
              <a:cxnLst/>
              <a:rect l="l" t="t" r="r" b="b"/>
              <a:pathLst>
                <a:path w="96162" h="96162" extrusionOk="0">
                  <a:moveTo>
                    <a:pt x="0" y="49180"/>
                  </a:moveTo>
                  <a:cubicBezTo>
                    <a:pt x="0" y="22049"/>
                    <a:pt x="22049" y="0"/>
                    <a:pt x="49180" y="0"/>
                  </a:cubicBezTo>
                  <a:lnTo>
                    <a:pt x="49180" y="0"/>
                  </a:lnTo>
                  <a:cubicBezTo>
                    <a:pt x="76312" y="0"/>
                    <a:pt x="98360" y="22049"/>
                    <a:pt x="98360" y="49180"/>
                  </a:cubicBezTo>
                  <a:lnTo>
                    <a:pt x="98360" y="49180"/>
                  </a:lnTo>
                  <a:cubicBezTo>
                    <a:pt x="98360" y="76312"/>
                    <a:pt x="76312" y="98360"/>
                    <a:pt x="49180" y="98360"/>
                  </a:cubicBezTo>
                  <a:lnTo>
                    <a:pt x="49180" y="98360"/>
                  </a:lnTo>
                  <a:cubicBezTo>
                    <a:pt x="21980" y="98360"/>
                    <a:pt x="0" y="76312"/>
                    <a:pt x="0" y="4918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1"/>
            <p:cNvSpPr/>
            <p:nvPr/>
          </p:nvSpPr>
          <p:spPr>
            <a:xfrm>
              <a:off x="381627" y="3602160"/>
              <a:ext cx="75556" cy="75556"/>
            </a:xfrm>
            <a:custGeom>
              <a:avLst/>
              <a:gdLst/>
              <a:ahLst/>
              <a:cxnLst/>
              <a:rect l="l" t="t" r="r" b="b"/>
              <a:pathLst>
                <a:path w="75556" h="75556" extrusionOk="0">
                  <a:moveTo>
                    <a:pt x="0" y="40045"/>
                  </a:moveTo>
                  <a:cubicBezTo>
                    <a:pt x="0" y="17928"/>
                    <a:pt x="17927" y="0"/>
                    <a:pt x="40045" y="0"/>
                  </a:cubicBezTo>
                  <a:lnTo>
                    <a:pt x="40045" y="0"/>
                  </a:lnTo>
                  <a:cubicBezTo>
                    <a:pt x="62162" y="0"/>
                    <a:pt x="80089" y="17928"/>
                    <a:pt x="80089" y="40045"/>
                  </a:cubicBezTo>
                  <a:lnTo>
                    <a:pt x="80089" y="40045"/>
                  </a:lnTo>
                  <a:cubicBezTo>
                    <a:pt x="80089" y="62162"/>
                    <a:pt x="62162" y="80089"/>
                    <a:pt x="40045" y="80089"/>
                  </a:cubicBezTo>
                  <a:lnTo>
                    <a:pt x="40045" y="80089"/>
                  </a:lnTo>
                  <a:cubicBezTo>
                    <a:pt x="17996" y="80089"/>
                    <a:pt x="0" y="62093"/>
                    <a:pt x="0" y="4004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1"/>
            <p:cNvSpPr/>
            <p:nvPr/>
          </p:nvSpPr>
          <p:spPr>
            <a:xfrm>
              <a:off x="12069462" y="3586156"/>
              <a:ext cx="109900" cy="109900"/>
            </a:xfrm>
            <a:custGeom>
              <a:avLst/>
              <a:gdLst/>
              <a:ahLst/>
              <a:cxnLst/>
              <a:rect l="l" t="t" r="r" b="b"/>
              <a:pathLst>
                <a:path w="109899" h="109899" extrusionOk="0">
                  <a:moveTo>
                    <a:pt x="56048" y="112098"/>
                  </a:moveTo>
                  <a:cubicBezTo>
                    <a:pt x="41212" y="112098"/>
                    <a:pt x="26856" y="106122"/>
                    <a:pt x="16485" y="95750"/>
                  </a:cubicBezTo>
                  <a:cubicBezTo>
                    <a:pt x="6045" y="85172"/>
                    <a:pt x="0" y="70885"/>
                    <a:pt x="0" y="56049"/>
                  </a:cubicBezTo>
                  <a:cubicBezTo>
                    <a:pt x="0" y="41350"/>
                    <a:pt x="6045" y="26925"/>
                    <a:pt x="16485" y="16485"/>
                  </a:cubicBezTo>
                  <a:cubicBezTo>
                    <a:pt x="26925" y="5907"/>
                    <a:pt x="41350" y="0"/>
                    <a:pt x="56048" y="0"/>
                  </a:cubicBezTo>
                  <a:cubicBezTo>
                    <a:pt x="70816" y="0"/>
                    <a:pt x="85309" y="5907"/>
                    <a:pt x="95750" y="16485"/>
                  </a:cubicBezTo>
                  <a:cubicBezTo>
                    <a:pt x="106190" y="26925"/>
                    <a:pt x="112097" y="41350"/>
                    <a:pt x="112097" y="56049"/>
                  </a:cubicBezTo>
                  <a:cubicBezTo>
                    <a:pt x="112097" y="70817"/>
                    <a:pt x="106122" y="85310"/>
                    <a:pt x="95750" y="95750"/>
                  </a:cubicBezTo>
                  <a:cubicBezTo>
                    <a:pt x="85309" y="106122"/>
                    <a:pt x="70816" y="112098"/>
                    <a:pt x="56048" y="11209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1"/>
            <p:cNvSpPr/>
            <p:nvPr/>
          </p:nvSpPr>
          <p:spPr>
            <a:xfrm>
              <a:off x="54469" y="3198485"/>
              <a:ext cx="20606" cy="20606"/>
            </a:xfrm>
            <a:custGeom>
              <a:avLst/>
              <a:gdLst/>
              <a:ahLst/>
              <a:cxnLst/>
              <a:rect l="l" t="t" r="r" b="b"/>
              <a:pathLst>
                <a:path w="20606" h="20606" extrusionOk="0">
                  <a:moveTo>
                    <a:pt x="12501" y="25071"/>
                  </a:moveTo>
                  <a:cubicBezTo>
                    <a:pt x="9204" y="25071"/>
                    <a:pt x="5976" y="23766"/>
                    <a:pt x="3640" y="21430"/>
                  </a:cubicBezTo>
                  <a:cubicBezTo>
                    <a:pt x="1305" y="19095"/>
                    <a:pt x="0" y="15867"/>
                    <a:pt x="0" y="12570"/>
                  </a:cubicBezTo>
                  <a:cubicBezTo>
                    <a:pt x="0" y="9273"/>
                    <a:pt x="1374" y="6045"/>
                    <a:pt x="3640" y="3709"/>
                  </a:cubicBezTo>
                  <a:cubicBezTo>
                    <a:pt x="5976" y="1374"/>
                    <a:pt x="9204" y="0"/>
                    <a:pt x="12501" y="0"/>
                  </a:cubicBezTo>
                  <a:cubicBezTo>
                    <a:pt x="15798" y="0"/>
                    <a:pt x="19026" y="1374"/>
                    <a:pt x="21362" y="3709"/>
                  </a:cubicBezTo>
                  <a:cubicBezTo>
                    <a:pt x="23697" y="6045"/>
                    <a:pt x="25002" y="9204"/>
                    <a:pt x="25002" y="12570"/>
                  </a:cubicBezTo>
                  <a:cubicBezTo>
                    <a:pt x="25002" y="15867"/>
                    <a:pt x="23697" y="19095"/>
                    <a:pt x="21362" y="21430"/>
                  </a:cubicBezTo>
                  <a:cubicBezTo>
                    <a:pt x="19026" y="23766"/>
                    <a:pt x="15798" y="25071"/>
                    <a:pt x="12501" y="2507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
            <p:cNvSpPr/>
            <p:nvPr/>
          </p:nvSpPr>
          <p:spPr>
            <a:xfrm>
              <a:off x="11741480" y="3181656"/>
              <a:ext cx="54950" cy="54950"/>
            </a:xfrm>
            <a:custGeom>
              <a:avLst/>
              <a:gdLst/>
              <a:ahLst/>
              <a:cxnLst/>
              <a:rect l="l" t="t" r="r" b="b"/>
              <a:pathLst>
                <a:path w="54949" h="54949" extrusionOk="0">
                  <a:moveTo>
                    <a:pt x="0" y="29398"/>
                  </a:moveTo>
                  <a:cubicBezTo>
                    <a:pt x="0" y="13188"/>
                    <a:pt x="13119" y="0"/>
                    <a:pt x="29398" y="0"/>
                  </a:cubicBezTo>
                  <a:lnTo>
                    <a:pt x="29398" y="0"/>
                  </a:lnTo>
                  <a:cubicBezTo>
                    <a:pt x="45608" y="0"/>
                    <a:pt x="58796" y="13188"/>
                    <a:pt x="58796" y="29398"/>
                  </a:cubicBezTo>
                  <a:lnTo>
                    <a:pt x="58796" y="29398"/>
                  </a:lnTo>
                  <a:cubicBezTo>
                    <a:pt x="58796" y="45608"/>
                    <a:pt x="45608" y="58796"/>
                    <a:pt x="29398" y="58796"/>
                  </a:cubicBezTo>
                  <a:lnTo>
                    <a:pt x="29398" y="58796"/>
                  </a:lnTo>
                  <a:cubicBezTo>
                    <a:pt x="13119" y="58796"/>
                    <a:pt x="0" y="45677"/>
                    <a:pt x="0" y="2939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1"/>
            <p:cNvSpPr/>
            <p:nvPr/>
          </p:nvSpPr>
          <p:spPr>
            <a:xfrm>
              <a:off x="11372079" y="3166957"/>
              <a:ext cx="82425" cy="82425"/>
            </a:xfrm>
            <a:custGeom>
              <a:avLst/>
              <a:gdLst/>
              <a:ahLst/>
              <a:cxnLst/>
              <a:rect l="l" t="t" r="r" b="b"/>
              <a:pathLst>
                <a:path w="82424" h="82424" extrusionOk="0">
                  <a:moveTo>
                    <a:pt x="0" y="44097"/>
                  </a:moveTo>
                  <a:cubicBezTo>
                    <a:pt x="0" y="19713"/>
                    <a:pt x="19782" y="0"/>
                    <a:pt x="44098" y="0"/>
                  </a:cubicBezTo>
                  <a:lnTo>
                    <a:pt x="44098" y="0"/>
                  </a:lnTo>
                  <a:cubicBezTo>
                    <a:pt x="68481" y="0"/>
                    <a:pt x="88194" y="19782"/>
                    <a:pt x="88194" y="44097"/>
                  </a:cubicBezTo>
                  <a:lnTo>
                    <a:pt x="88194" y="44097"/>
                  </a:lnTo>
                  <a:cubicBezTo>
                    <a:pt x="88194" y="68481"/>
                    <a:pt x="68412" y="88195"/>
                    <a:pt x="44098" y="88195"/>
                  </a:cubicBezTo>
                  <a:lnTo>
                    <a:pt x="44098" y="88195"/>
                  </a:lnTo>
                  <a:cubicBezTo>
                    <a:pt x="19713" y="88263"/>
                    <a:pt x="0" y="68481"/>
                    <a:pt x="0" y="4409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1"/>
            <p:cNvSpPr/>
            <p:nvPr/>
          </p:nvSpPr>
          <p:spPr>
            <a:xfrm>
              <a:off x="11002473" y="3152052"/>
              <a:ext cx="116768" cy="116768"/>
            </a:xfrm>
            <a:custGeom>
              <a:avLst/>
              <a:gdLst/>
              <a:ahLst/>
              <a:cxnLst/>
              <a:rect l="l" t="t" r="r" b="b"/>
              <a:pathLst>
                <a:path w="116768" h="116768" extrusionOk="0">
                  <a:moveTo>
                    <a:pt x="0" y="59002"/>
                  </a:moveTo>
                  <a:cubicBezTo>
                    <a:pt x="0" y="26445"/>
                    <a:pt x="26445" y="0"/>
                    <a:pt x="59003" y="0"/>
                  </a:cubicBezTo>
                  <a:lnTo>
                    <a:pt x="59003" y="0"/>
                  </a:lnTo>
                  <a:cubicBezTo>
                    <a:pt x="91698" y="0"/>
                    <a:pt x="118005" y="26445"/>
                    <a:pt x="118005" y="59002"/>
                  </a:cubicBezTo>
                  <a:lnTo>
                    <a:pt x="118005" y="59002"/>
                  </a:lnTo>
                  <a:cubicBezTo>
                    <a:pt x="118005" y="91560"/>
                    <a:pt x="91698" y="118005"/>
                    <a:pt x="59003" y="118005"/>
                  </a:cubicBezTo>
                  <a:lnTo>
                    <a:pt x="59003" y="118005"/>
                  </a:lnTo>
                  <a:cubicBezTo>
                    <a:pt x="26445" y="118005"/>
                    <a:pt x="0" y="91560"/>
                    <a:pt x="0" y="5900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
            <p:cNvSpPr/>
            <p:nvPr/>
          </p:nvSpPr>
          <p:spPr>
            <a:xfrm>
              <a:off x="10699768" y="3203980"/>
              <a:ext cx="13737" cy="13737"/>
            </a:xfrm>
            <a:custGeom>
              <a:avLst/>
              <a:gdLst/>
              <a:ahLst/>
              <a:cxnLst/>
              <a:rect l="l" t="t" r="r" b="b"/>
              <a:pathLst>
                <a:path w="13737" h="13737" extrusionOk="0">
                  <a:moveTo>
                    <a:pt x="0" y="7075"/>
                  </a:moveTo>
                  <a:cubicBezTo>
                    <a:pt x="0" y="3160"/>
                    <a:pt x="3159" y="0"/>
                    <a:pt x="7144" y="0"/>
                  </a:cubicBezTo>
                  <a:lnTo>
                    <a:pt x="7144" y="0"/>
                  </a:lnTo>
                  <a:cubicBezTo>
                    <a:pt x="11059" y="0"/>
                    <a:pt x="14218" y="3160"/>
                    <a:pt x="14218" y="7075"/>
                  </a:cubicBezTo>
                  <a:lnTo>
                    <a:pt x="14218" y="7075"/>
                  </a:lnTo>
                  <a:cubicBezTo>
                    <a:pt x="14218" y="10990"/>
                    <a:pt x="11059" y="14150"/>
                    <a:pt x="7144" y="14150"/>
                  </a:cubicBezTo>
                  <a:lnTo>
                    <a:pt x="7144" y="14150"/>
                  </a:lnTo>
                  <a:cubicBezTo>
                    <a:pt x="3228" y="14218"/>
                    <a:pt x="0" y="10990"/>
                    <a:pt x="0" y="707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
            <p:cNvSpPr/>
            <p:nvPr/>
          </p:nvSpPr>
          <p:spPr>
            <a:xfrm>
              <a:off x="10297810" y="3156723"/>
              <a:ext cx="103031" cy="103031"/>
            </a:xfrm>
            <a:custGeom>
              <a:avLst/>
              <a:gdLst/>
              <a:ahLst/>
              <a:cxnLst/>
              <a:rect l="l" t="t" r="r" b="b"/>
              <a:pathLst>
                <a:path w="103030" h="103030" extrusionOk="0">
                  <a:moveTo>
                    <a:pt x="0" y="54332"/>
                  </a:moveTo>
                  <a:cubicBezTo>
                    <a:pt x="0" y="24315"/>
                    <a:pt x="24384" y="0"/>
                    <a:pt x="54401" y="0"/>
                  </a:cubicBezTo>
                  <a:lnTo>
                    <a:pt x="54401" y="0"/>
                  </a:lnTo>
                  <a:cubicBezTo>
                    <a:pt x="84417" y="0"/>
                    <a:pt x="108733" y="24384"/>
                    <a:pt x="108733" y="54332"/>
                  </a:cubicBezTo>
                  <a:lnTo>
                    <a:pt x="108733" y="54332"/>
                  </a:lnTo>
                  <a:cubicBezTo>
                    <a:pt x="108733" y="84348"/>
                    <a:pt x="84417" y="108663"/>
                    <a:pt x="54401" y="108663"/>
                  </a:cubicBezTo>
                  <a:lnTo>
                    <a:pt x="54401" y="108663"/>
                  </a:lnTo>
                  <a:cubicBezTo>
                    <a:pt x="24384" y="108732"/>
                    <a:pt x="0" y="84348"/>
                    <a:pt x="0" y="5433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
            <p:cNvSpPr/>
            <p:nvPr/>
          </p:nvSpPr>
          <p:spPr>
            <a:xfrm>
              <a:off x="9961104" y="3174719"/>
              <a:ext cx="68687" cy="68687"/>
            </a:xfrm>
            <a:custGeom>
              <a:avLst/>
              <a:gdLst/>
              <a:ahLst/>
              <a:cxnLst/>
              <a:rect l="l" t="t" r="r" b="b"/>
              <a:pathLst>
                <a:path w="68687" h="68687" extrusionOk="0">
                  <a:moveTo>
                    <a:pt x="0" y="36335"/>
                  </a:moveTo>
                  <a:cubicBezTo>
                    <a:pt x="0" y="16279"/>
                    <a:pt x="16279" y="0"/>
                    <a:pt x="36405" y="0"/>
                  </a:cubicBezTo>
                  <a:lnTo>
                    <a:pt x="36405" y="0"/>
                  </a:lnTo>
                  <a:cubicBezTo>
                    <a:pt x="56462" y="0"/>
                    <a:pt x="72672" y="16279"/>
                    <a:pt x="72672" y="36335"/>
                  </a:cubicBezTo>
                  <a:lnTo>
                    <a:pt x="72672" y="36335"/>
                  </a:lnTo>
                  <a:cubicBezTo>
                    <a:pt x="72672" y="56392"/>
                    <a:pt x="56462" y="72671"/>
                    <a:pt x="36405" y="72671"/>
                  </a:cubicBezTo>
                  <a:lnTo>
                    <a:pt x="36405" y="72671"/>
                  </a:lnTo>
                  <a:cubicBezTo>
                    <a:pt x="16279" y="72740"/>
                    <a:pt x="0" y="56392"/>
                    <a:pt x="0" y="3633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
            <p:cNvSpPr/>
            <p:nvPr/>
          </p:nvSpPr>
          <p:spPr>
            <a:xfrm>
              <a:off x="9617943" y="3186121"/>
              <a:ext cx="48081" cy="48081"/>
            </a:xfrm>
            <a:custGeom>
              <a:avLst/>
              <a:gdLst/>
              <a:ahLst/>
              <a:cxnLst/>
              <a:rect l="l" t="t" r="r" b="b"/>
              <a:pathLst>
                <a:path w="48081" h="48081" extrusionOk="0">
                  <a:moveTo>
                    <a:pt x="0" y="24933"/>
                  </a:moveTo>
                  <a:cubicBezTo>
                    <a:pt x="0" y="11127"/>
                    <a:pt x="11196" y="0"/>
                    <a:pt x="24934" y="0"/>
                  </a:cubicBezTo>
                  <a:lnTo>
                    <a:pt x="24934" y="0"/>
                  </a:lnTo>
                  <a:cubicBezTo>
                    <a:pt x="38671" y="0"/>
                    <a:pt x="49867" y="11196"/>
                    <a:pt x="49867" y="24933"/>
                  </a:cubicBezTo>
                  <a:lnTo>
                    <a:pt x="49867" y="24933"/>
                  </a:lnTo>
                  <a:cubicBezTo>
                    <a:pt x="49867" y="38740"/>
                    <a:pt x="38671" y="49867"/>
                    <a:pt x="24934" y="49867"/>
                  </a:cubicBezTo>
                  <a:lnTo>
                    <a:pt x="24934" y="49867"/>
                  </a:lnTo>
                  <a:cubicBezTo>
                    <a:pt x="11196" y="49936"/>
                    <a:pt x="0" y="38740"/>
                    <a:pt x="0" y="2493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
            <p:cNvSpPr/>
            <p:nvPr/>
          </p:nvSpPr>
          <p:spPr>
            <a:xfrm>
              <a:off x="9259944" y="3182824"/>
              <a:ext cx="54950" cy="54950"/>
            </a:xfrm>
            <a:custGeom>
              <a:avLst/>
              <a:gdLst/>
              <a:ahLst/>
              <a:cxnLst/>
              <a:rect l="l" t="t" r="r" b="b"/>
              <a:pathLst>
                <a:path w="54949" h="54949" extrusionOk="0">
                  <a:moveTo>
                    <a:pt x="0" y="28230"/>
                  </a:moveTo>
                  <a:cubicBezTo>
                    <a:pt x="0" y="12638"/>
                    <a:pt x="12638" y="0"/>
                    <a:pt x="28230" y="0"/>
                  </a:cubicBezTo>
                  <a:lnTo>
                    <a:pt x="28230" y="0"/>
                  </a:lnTo>
                  <a:cubicBezTo>
                    <a:pt x="43823" y="0"/>
                    <a:pt x="56461" y="12638"/>
                    <a:pt x="56461" y="28230"/>
                  </a:cubicBezTo>
                  <a:lnTo>
                    <a:pt x="56461" y="28230"/>
                  </a:lnTo>
                  <a:cubicBezTo>
                    <a:pt x="56461" y="43823"/>
                    <a:pt x="43823" y="56461"/>
                    <a:pt x="28230" y="56461"/>
                  </a:cubicBezTo>
                  <a:lnTo>
                    <a:pt x="28230" y="56461"/>
                  </a:lnTo>
                  <a:cubicBezTo>
                    <a:pt x="12638" y="56461"/>
                    <a:pt x="0" y="43823"/>
                    <a:pt x="0" y="2823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
            <p:cNvSpPr/>
            <p:nvPr/>
          </p:nvSpPr>
          <p:spPr>
            <a:xfrm>
              <a:off x="8916095" y="3193539"/>
              <a:ext cx="34344" cy="34344"/>
            </a:xfrm>
            <a:custGeom>
              <a:avLst/>
              <a:gdLst/>
              <a:ahLst/>
              <a:cxnLst/>
              <a:rect l="l" t="t" r="r" b="b"/>
              <a:pathLst>
                <a:path w="34343" h="34343" extrusionOk="0">
                  <a:moveTo>
                    <a:pt x="0" y="17515"/>
                  </a:moveTo>
                  <a:cubicBezTo>
                    <a:pt x="0" y="7830"/>
                    <a:pt x="7830" y="0"/>
                    <a:pt x="17516" y="0"/>
                  </a:cubicBezTo>
                  <a:lnTo>
                    <a:pt x="17516" y="0"/>
                  </a:lnTo>
                  <a:cubicBezTo>
                    <a:pt x="27201" y="0"/>
                    <a:pt x="35031" y="7830"/>
                    <a:pt x="35031" y="17515"/>
                  </a:cubicBezTo>
                  <a:lnTo>
                    <a:pt x="35031" y="17515"/>
                  </a:lnTo>
                  <a:cubicBezTo>
                    <a:pt x="35031" y="27200"/>
                    <a:pt x="27201" y="35031"/>
                    <a:pt x="17516" y="35031"/>
                  </a:cubicBezTo>
                  <a:lnTo>
                    <a:pt x="17516" y="35031"/>
                  </a:lnTo>
                  <a:cubicBezTo>
                    <a:pt x="7762" y="35099"/>
                    <a:pt x="0" y="27200"/>
                    <a:pt x="0" y="1751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
            <p:cNvSpPr/>
            <p:nvPr/>
          </p:nvSpPr>
          <p:spPr>
            <a:xfrm>
              <a:off x="8517503" y="3149717"/>
              <a:ext cx="116768" cy="116768"/>
            </a:xfrm>
            <a:custGeom>
              <a:avLst/>
              <a:gdLst/>
              <a:ahLst/>
              <a:cxnLst/>
              <a:rect l="l" t="t" r="r" b="b"/>
              <a:pathLst>
                <a:path w="116768" h="116768" extrusionOk="0">
                  <a:moveTo>
                    <a:pt x="0" y="61338"/>
                  </a:moveTo>
                  <a:cubicBezTo>
                    <a:pt x="0" y="27475"/>
                    <a:pt x="27475" y="0"/>
                    <a:pt x="61337" y="0"/>
                  </a:cubicBezTo>
                  <a:lnTo>
                    <a:pt x="61337" y="0"/>
                  </a:lnTo>
                  <a:cubicBezTo>
                    <a:pt x="95201" y="0"/>
                    <a:pt x="122675" y="27475"/>
                    <a:pt x="122675" y="61338"/>
                  </a:cubicBezTo>
                  <a:lnTo>
                    <a:pt x="122675" y="61338"/>
                  </a:lnTo>
                  <a:cubicBezTo>
                    <a:pt x="122675" y="95201"/>
                    <a:pt x="95201" y="122676"/>
                    <a:pt x="61337" y="122676"/>
                  </a:cubicBezTo>
                  <a:lnTo>
                    <a:pt x="61337" y="122676"/>
                  </a:lnTo>
                  <a:cubicBezTo>
                    <a:pt x="27544" y="122744"/>
                    <a:pt x="0" y="95201"/>
                    <a:pt x="0" y="6133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
            <p:cNvSpPr/>
            <p:nvPr/>
          </p:nvSpPr>
          <p:spPr>
            <a:xfrm>
              <a:off x="8192474" y="3179390"/>
              <a:ext cx="61819" cy="61819"/>
            </a:xfrm>
            <a:custGeom>
              <a:avLst/>
              <a:gdLst/>
              <a:ahLst/>
              <a:cxnLst/>
              <a:rect l="l" t="t" r="r" b="b"/>
              <a:pathLst>
                <a:path w="61818" h="61818" extrusionOk="0">
                  <a:moveTo>
                    <a:pt x="0" y="31665"/>
                  </a:moveTo>
                  <a:cubicBezTo>
                    <a:pt x="0" y="14150"/>
                    <a:pt x="14219" y="0"/>
                    <a:pt x="31665" y="0"/>
                  </a:cubicBezTo>
                  <a:lnTo>
                    <a:pt x="31665" y="0"/>
                  </a:lnTo>
                  <a:cubicBezTo>
                    <a:pt x="49180" y="0"/>
                    <a:pt x="63330" y="14218"/>
                    <a:pt x="63330" y="31665"/>
                  </a:cubicBezTo>
                  <a:lnTo>
                    <a:pt x="63330" y="31665"/>
                  </a:lnTo>
                  <a:cubicBezTo>
                    <a:pt x="63330" y="49180"/>
                    <a:pt x="49112" y="63330"/>
                    <a:pt x="31665" y="63330"/>
                  </a:cubicBezTo>
                  <a:lnTo>
                    <a:pt x="31665" y="63330"/>
                  </a:lnTo>
                  <a:cubicBezTo>
                    <a:pt x="14219" y="63398"/>
                    <a:pt x="0" y="49180"/>
                    <a:pt x="0" y="3166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1"/>
            <p:cNvSpPr/>
            <p:nvPr/>
          </p:nvSpPr>
          <p:spPr>
            <a:xfrm>
              <a:off x="7819021" y="3160501"/>
              <a:ext cx="96162" cy="96162"/>
            </a:xfrm>
            <a:custGeom>
              <a:avLst/>
              <a:gdLst/>
              <a:ahLst/>
              <a:cxnLst/>
              <a:rect l="l" t="t" r="r" b="b"/>
              <a:pathLst>
                <a:path w="96162" h="96162" extrusionOk="0">
                  <a:moveTo>
                    <a:pt x="0" y="50554"/>
                  </a:moveTo>
                  <a:cubicBezTo>
                    <a:pt x="0" y="22667"/>
                    <a:pt x="22667" y="0"/>
                    <a:pt x="50554" y="0"/>
                  </a:cubicBezTo>
                  <a:lnTo>
                    <a:pt x="50554" y="0"/>
                  </a:lnTo>
                  <a:cubicBezTo>
                    <a:pt x="78441" y="0"/>
                    <a:pt x="101108" y="22667"/>
                    <a:pt x="101108" y="50554"/>
                  </a:cubicBezTo>
                  <a:lnTo>
                    <a:pt x="101108" y="50554"/>
                  </a:lnTo>
                  <a:cubicBezTo>
                    <a:pt x="101108" y="78441"/>
                    <a:pt x="78441" y="101108"/>
                    <a:pt x="50554" y="101108"/>
                  </a:cubicBezTo>
                  <a:lnTo>
                    <a:pt x="50554" y="101108"/>
                  </a:lnTo>
                  <a:cubicBezTo>
                    <a:pt x="22667" y="101177"/>
                    <a:pt x="0" y="78510"/>
                    <a:pt x="0" y="5055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
            <p:cNvSpPr/>
            <p:nvPr/>
          </p:nvSpPr>
          <p:spPr>
            <a:xfrm>
              <a:off x="7462740" y="3158921"/>
              <a:ext cx="103031" cy="103031"/>
            </a:xfrm>
            <a:custGeom>
              <a:avLst/>
              <a:gdLst/>
              <a:ahLst/>
              <a:cxnLst/>
              <a:rect l="l" t="t" r="r" b="b"/>
              <a:pathLst>
                <a:path w="103030" h="103030" extrusionOk="0">
                  <a:moveTo>
                    <a:pt x="0" y="52134"/>
                  </a:moveTo>
                  <a:cubicBezTo>
                    <a:pt x="0" y="23354"/>
                    <a:pt x="23354" y="0"/>
                    <a:pt x="52133" y="0"/>
                  </a:cubicBezTo>
                  <a:lnTo>
                    <a:pt x="52133" y="0"/>
                  </a:lnTo>
                  <a:cubicBezTo>
                    <a:pt x="80914" y="0"/>
                    <a:pt x="104268" y="23354"/>
                    <a:pt x="104268" y="52134"/>
                  </a:cubicBezTo>
                  <a:lnTo>
                    <a:pt x="104268" y="52134"/>
                  </a:lnTo>
                  <a:cubicBezTo>
                    <a:pt x="104268" y="80914"/>
                    <a:pt x="80914" y="104267"/>
                    <a:pt x="52133" y="104267"/>
                  </a:cubicBezTo>
                  <a:lnTo>
                    <a:pt x="52133" y="104267"/>
                  </a:lnTo>
                  <a:cubicBezTo>
                    <a:pt x="23354" y="104267"/>
                    <a:pt x="0" y="80914"/>
                    <a:pt x="0" y="5213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1"/>
            <p:cNvSpPr/>
            <p:nvPr/>
          </p:nvSpPr>
          <p:spPr>
            <a:xfrm>
              <a:off x="7129882" y="3180626"/>
              <a:ext cx="54950" cy="54950"/>
            </a:xfrm>
            <a:custGeom>
              <a:avLst/>
              <a:gdLst/>
              <a:ahLst/>
              <a:cxnLst/>
              <a:rect l="l" t="t" r="r" b="b"/>
              <a:pathLst>
                <a:path w="54949" h="54949" extrusionOk="0">
                  <a:moveTo>
                    <a:pt x="0" y="30428"/>
                  </a:moveTo>
                  <a:cubicBezTo>
                    <a:pt x="0" y="13600"/>
                    <a:pt x="13600" y="0"/>
                    <a:pt x="30359" y="0"/>
                  </a:cubicBezTo>
                  <a:lnTo>
                    <a:pt x="30359" y="0"/>
                  </a:lnTo>
                  <a:cubicBezTo>
                    <a:pt x="47188" y="0"/>
                    <a:pt x="60857" y="13669"/>
                    <a:pt x="60857" y="30428"/>
                  </a:cubicBezTo>
                  <a:lnTo>
                    <a:pt x="60857" y="30428"/>
                  </a:lnTo>
                  <a:cubicBezTo>
                    <a:pt x="60857" y="47257"/>
                    <a:pt x="47188" y="60857"/>
                    <a:pt x="30359" y="60857"/>
                  </a:cubicBezTo>
                  <a:lnTo>
                    <a:pt x="30359" y="60857"/>
                  </a:lnTo>
                  <a:cubicBezTo>
                    <a:pt x="13531" y="60926"/>
                    <a:pt x="0" y="47257"/>
                    <a:pt x="0" y="3042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1"/>
            <p:cNvSpPr/>
            <p:nvPr/>
          </p:nvSpPr>
          <p:spPr>
            <a:xfrm>
              <a:off x="6758558" y="3164004"/>
              <a:ext cx="89294" cy="89294"/>
            </a:xfrm>
            <a:custGeom>
              <a:avLst/>
              <a:gdLst/>
              <a:ahLst/>
              <a:cxnLst/>
              <a:rect l="l" t="t" r="r" b="b"/>
              <a:pathLst>
                <a:path w="89293" h="89293" extrusionOk="0">
                  <a:moveTo>
                    <a:pt x="0" y="47051"/>
                  </a:moveTo>
                  <a:cubicBezTo>
                    <a:pt x="0" y="21087"/>
                    <a:pt x="21087" y="0"/>
                    <a:pt x="47051" y="0"/>
                  </a:cubicBezTo>
                  <a:lnTo>
                    <a:pt x="47051" y="0"/>
                  </a:lnTo>
                  <a:cubicBezTo>
                    <a:pt x="73015" y="0"/>
                    <a:pt x="94033" y="21087"/>
                    <a:pt x="94033" y="47051"/>
                  </a:cubicBezTo>
                  <a:lnTo>
                    <a:pt x="94033" y="47051"/>
                  </a:lnTo>
                  <a:cubicBezTo>
                    <a:pt x="94033" y="73014"/>
                    <a:pt x="73015" y="94102"/>
                    <a:pt x="47051" y="94102"/>
                  </a:cubicBezTo>
                  <a:lnTo>
                    <a:pt x="47051" y="94102"/>
                  </a:lnTo>
                  <a:cubicBezTo>
                    <a:pt x="21087" y="94102"/>
                    <a:pt x="0" y="73014"/>
                    <a:pt x="0" y="4705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
            <p:cNvSpPr/>
            <p:nvPr/>
          </p:nvSpPr>
          <p:spPr>
            <a:xfrm>
              <a:off x="6418830" y="3178978"/>
              <a:ext cx="61819" cy="61819"/>
            </a:xfrm>
            <a:custGeom>
              <a:avLst/>
              <a:gdLst/>
              <a:ahLst/>
              <a:cxnLst/>
              <a:rect l="l" t="t" r="r" b="b"/>
              <a:pathLst>
                <a:path w="61818" h="61818" extrusionOk="0">
                  <a:moveTo>
                    <a:pt x="0" y="32077"/>
                  </a:moveTo>
                  <a:cubicBezTo>
                    <a:pt x="0" y="14356"/>
                    <a:pt x="14356" y="0"/>
                    <a:pt x="32077" y="0"/>
                  </a:cubicBezTo>
                  <a:lnTo>
                    <a:pt x="32077" y="0"/>
                  </a:lnTo>
                  <a:cubicBezTo>
                    <a:pt x="49798" y="0"/>
                    <a:pt x="64154" y="14356"/>
                    <a:pt x="64154" y="32077"/>
                  </a:cubicBezTo>
                  <a:lnTo>
                    <a:pt x="64154" y="32077"/>
                  </a:lnTo>
                  <a:cubicBezTo>
                    <a:pt x="64154" y="49798"/>
                    <a:pt x="49798" y="64154"/>
                    <a:pt x="32077" y="64154"/>
                  </a:cubicBezTo>
                  <a:lnTo>
                    <a:pt x="32077" y="64154"/>
                  </a:lnTo>
                  <a:cubicBezTo>
                    <a:pt x="14356" y="64154"/>
                    <a:pt x="0" y="49798"/>
                    <a:pt x="0" y="3207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
            <p:cNvSpPr/>
            <p:nvPr/>
          </p:nvSpPr>
          <p:spPr>
            <a:xfrm>
              <a:off x="6051284" y="3166064"/>
              <a:ext cx="89294" cy="89294"/>
            </a:xfrm>
            <a:custGeom>
              <a:avLst/>
              <a:gdLst/>
              <a:ahLst/>
              <a:cxnLst/>
              <a:rect l="l" t="t" r="r" b="b"/>
              <a:pathLst>
                <a:path w="89293" h="89293" extrusionOk="0">
                  <a:moveTo>
                    <a:pt x="0" y="44990"/>
                  </a:moveTo>
                  <a:cubicBezTo>
                    <a:pt x="0" y="20125"/>
                    <a:pt x="20057" y="0"/>
                    <a:pt x="44990" y="0"/>
                  </a:cubicBezTo>
                  <a:lnTo>
                    <a:pt x="44990" y="0"/>
                  </a:lnTo>
                  <a:cubicBezTo>
                    <a:pt x="69855" y="0"/>
                    <a:pt x="89981" y="20194"/>
                    <a:pt x="89981" y="44990"/>
                  </a:cubicBezTo>
                  <a:lnTo>
                    <a:pt x="89981" y="44990"/>
                  </a:lnTo>
                  <a:cubicBezTo>
                    <a:pt x="89981" y="69855"/>
                    <a:pt x="69855" y="89980"/>
                    <a:pt x="44990" y="89980"/>
                  </a:cubicBezTo>
                  <a:lnTo>
                    <a:pt x="44990" y="89980"/>
                  </a:lnTo>
                  <a:cubicBezTo>
                    <a:pt x="20057" y="90049"/>
                    <a:pt x="0" y="69855"/>
                    <a:pt x="0" y="4499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1"/>
            <p:cNvSpPr/>
            <p:nvPr/>
          </p:nvSpPr>
          <p:spPr>
            <a:xfrm>
              <a:off x="5697339" y="3166751"/>
              <a:ext cx="82425" cy="82425"/>
            </a:xfrm>
            <a:custGeom>
              <a:avLst/>
              <a:gdLst/>
              <a:ahLst/>
              <a:cxnLst/>
              <a:rect l="l" t="t" r="r" b="b"/>
              <a:pathLst>
                <a:path w="82424" h="82424" extrusionOk="0">
                  <a:moveTo>
                    <a:pt x="0" y="44303"/>
                  </a:moveTo>
                  <a:cubicBezTo>
                    <a:pt x="0" y="19851"/>
                    <a:pt x="19850" y="0"/>
                    <a:pt x="44303" y="0"/>
                  </a:cubicBezTo>
                  <a:lnTo>
                    <a:pt x="44303" y="0"/>
                  </a:lnTo>
                  <a:cubicBezTo>
                    <a:pt x="68756" y="0"/>
                    <a:pt x="88606" y="19851"/>
                    <a:pt x="88606" y="44303"/>
                  </a:cubicBezTo>
                  <a:lnTo>
                    <a:pt x="88606" y="44303"/>
                  </a:lnTo>
                  <a:cubicBezTo>
                    <a:pt x="88606" y="68756"/>
                    <a:pt x="68756" y="88607"/>
                    <a:pt x="44303" y="88607"/>
                  </a:cubicBezTo>
                  <a:lnTo>
                    <a:pt x="44303" y="88607"/>
                  </a:lnTo>
                  <a:cubicBezTo>
                    <a:pt x="19782" y="88607"/>
                    <a:pt x="0" y="68756"/>
                    <a:pt x="0" y="4430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
            <p:cNvSpPr/>
            <p:nvPr/>
          </p:nvSpPr>
          <p:spPr>
            <a:xfrm>
              <a:off x="5325671" y="3149854"/>
              <a:ext cx="116768" cy="116768"/>
            </a:xfrm>
            <a:custGeom>
              <a:avLst/>
              <a:gdLst/>
              <a:ahLst/>
              <a:cxnLst/>
              <a:rect l="l" t="t" r="r" b="b"/>
              <a:pathLst>
                <a:path w="116768" h="116768" extrusionOk="0">
                  <a:moveTo>
                    <a:pt x="0" y="61200"/>
                  </a:moveTo>
                  <a:cubicBezTo>
                    <a:pt x="0" y="27406"/>
                    <a:pt x="27407" y="0"/>
                    <a:pt x="61201" y="0"/>
                  </a:cubicBezTo>
                  <a:lnTo>
                    <a:pt x="61201" y="0"/>
                  </a:lnTo>
                  <a:cubicBezTo>
                    <a:pt x="95132" y="0"/>
                    <a:pt x="122401" y="27406"/>
                    <a:pt x="122401" y="61200"/>
                  </a:cubicBezTo>
                  <a:lnTo>
                    <a:pt x="122401" y="61200"/>
                  </a:lnTo>
                  <a:cubicBezTo>
                    <a:pt x="122401" y="94995"/>
                    <a:pt x="95063" y="122401"/>
                    <a:pt x="61201" y="122401"/>
                  </a:cubicBezTo>
                  <a:lnTo>
                    <a:pt x="61201" y="122401"/>
                  </a:lnTo>
                  <a:cubicBezTo>
                    <a:pt x="27407" y="122401"/>
                    <a:pt x="0" y="94995"/>
                    <a:pt x="0" y="6120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1"/>
            <p:cNvSpPr/>
            <p:nvPr/>
          </p:nvSpPr>
          <p:spPr>
            <a:xfrm>
              <a:off x="4996659" y="3175406"/>
              <a:ext cx="68687" cy="68687"/>
            </a:xfrm>
            <a:custGeom>
              <a:avLst/>
              <a:gdLst/>
              <a:ahLst/>
              <a:cxnLst/>
              <a:rect l="l" t="t" r="r" b="b"/>
              <a:pathLst>
                <a:path w="68687" h="68687" extrusionOk="0">
                  <a:moveTo>
                    <a:pt x="0" y="35649"/>
                  </a:moveTo>
                  <a:cubicBezTo>
                    <a:pt x="0" y="16004"/>
                    <a:pt x="15936" y="0"/>
                    <a:pt x="35649" y="0"/>
                  </a:cubicBezTo>
                  <a:lnTo>
                    <a:pt x="35649" y="0"/>
                  </a:lnTo>
                  <a:cubicBezTo>
                    <a:pt x="55293" y="0"/>
                    <a:pt x="71229" y="15936"/>
                    <a:pt x="71229" y="35649"/>
                  </a:cubicBezTo>
                  <a:lnTo>
                    <a:pt x="71229" y="35649"/>
                  </a:lnTo>
                  <a:cubicBezTo>
                    <a:pt x="71229" y="55293"/>
                    <a:pt x="55293" y="71297"/>
                    <a:pt x="35649" y="71297"/>
                  </a:cubicBezTo>
                  <a:lnTo>
                    <a:pt x="35649" y="71297"/>
                  </a:lnTo>
                  <a:cubicBezTo>
                    <a:pt x="16004" y="71297"/>
                    <a:pt x="0" y="55362"/>
                    <a:pt x="0" y="3564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1"/>
            <p:cNvSpPr/>
            <p:nvPr/>
          </p:nvSpPr>
          <p:spPr>
            <a:xfrm>
              <a:off x="4658992" y="3192509"/>
              <a:ext cx="34344" cy="34344"/>
            </a:xfrm>
            <a:custGeom>
              <a:avLst/>
              <a:gdLst/>
              <a:ahLst/>
              <a:cxnLst/>
              <a:rect l="l" t="t" r="r" b="b"/>
              <a:pathLst>
                <a:path w="34343" h="34343" extrusionOk="0">
                  <a:moveTo>
                    <a:pt x="0" y="18545"/>
                  </a:moveTo>
                  <a:cubicBezTo>
                    <a:pt x="0" y="8311"/>
                    <a:pt x="8311" y="0"/>
                    <a:pt x="18546" y="0"/>
                  </a:cubicBezTo>
                  <a:lnTo>
                    <a:pt x="18546" y="0"/>
                  </a:lnTo>
                  <a:cubicBezTo>
                    <a:pt x="28780" y="0"/>
                    <a:pt x="37091" y="8311"/>
                    <a:pt x="37091" y="18545"/>
                  </a:cubicBezTo>
                  <a:lnTo>
                    <a:pt x="37091" y="18545"/>
                  </a:lnTo>
                  <a:cubicBezTo>
                    <a:pt x="37091" y="28780"/>
                    <a:pt x="28780" y="37091"/>
                    <a:pt x="18546" y="37091"/>
                  </a:cubicBezTo>
                  <a:lnTo>
                    <a:pt x="18546" y="37091"/>
                  </a:lnTo>
                  <a:cubicBezTo>
                    <a:pt x="8311" y="37160"/>
                    <a:pt x="0" y="28849"/>
                    <a:pt x="0" y="1854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1"/>
            <p:cNvSpPr/>
            <p:nvPr/>
          </p:nvSpPr>
          <p:spPr>
            <a:xfrm>
              <a:off x="4286295" y="3174376"/>
              <a:ext cx="68687" cy="68687"/>
            </a:xfrm>
            <a:custGeom>
              <a:avLst/>
              <a:gdLst/>
              <a:ahLst/>
              <a:cxnLst/>
              <a:rect l="l" t="t" r="r" b="b"/>
              <a:pathLst>
                <a:path w="68687" h="68687" extrusionOk="0">
                  <a:moveTo>
                    <a:pt x="0" y="36679"/>
                  </a:moveTo>
                  <a:cubicBezTo>
                    <a:pt x="0" y="16416"/>
                    <a:pt x="16347" y="0"/>
                    <a:pt x="36679" y="0"/>
                  </a:cubicBezTo>
                  <a:lnTo>
                    <a:pt x="36679" y="0"/>
                  </a:lnTo>
                  <a:cubicBezTo>
                    <a:pt x="56942" y="0"/>
                    <a:pt x="73221" y="16416"/>
                    <a:pt x="73221" y="36679"/>
                  </a:cubicBezTo>
                  <a:lnTo>
                    <a:pt x="73221" y="36679"/>
                  </a:lnTo>
                  <a:cubicBezTo>
                    <a:pt x="73221" y="56942"/>
                    <a:pt x="56873" y="73358"/>
                    <a:pt x="36679" y="73358"/>
                  </a:cubicBezTo>
                  <a:lnTo>
                    <a:pt x="36679" y="73358"/>
                  </a:lnTo>
                  <a:cubicBezTo>
                    <a:pt x="16347" y="73358"/>
                    <a:pt x="0" y="56942"/>
                    <a:pt x="0" y="3667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1"/>
            <p:cNvSpPr/>
            <p:nvPr/>
          </p:nvSpPr>
          <p:spPr>
            <a:xfrm>
              <a:off x="3945880" y="3188594"/>
              <a:ext cx="41212" cy="41212"/>
            </a:xfrm>
            <a:custGeom>
              <a:avLst/>
              <a:gdLst/>
              <a:ahLst/>
              <a:cxnLst/>
              <a:rect l="l" t="t" r="r" b="b"/>
              <a:pathLst>
                <a:path w="41212" h="41212" extrusionOk="0">
                  <a:moveTo>
                    <a:pt x="0" y="22461"/>
                  </a:moveTo>
                  <a:cubicBezTo>
                    <a:pt x="0" y="10097"/>
                    <a:pt x="10029" y="0"/>
                    <a:pt x="22461" y="0"/>
                  </a:cubicBezTo>
                  <a:lnTo>
                    <a:pt x="22461" y="0"/>
                  </a:lnTo>
                  <a:cubicBezTo>
                    <a:pt x="34825" y="0"/>
                    <a:pt x="44922" y="10028"/>
                    <a:pt x="44922" y="22461"/>
                  </a:cubicBezTo>
                  <a:lnTo>
                    <a:pt x="44922" y="22461"/>
                  </a:lnTo>
                  <a:cubicBezTo>
                    <a:pt x="44922" y="34825"/>
                    <a:pt x="34893" y="44922"/>
                    <a:pt x="22461" y="44922"/>
                  </a:cubicBezTo>
                  <a:lnTo>
                    <a:pt x="22461" y="44922"/>
                  </a:lnTo>
                  <a:cubicBezTo>
                    <a:pt x="10029" y="44922"/>
                    <a:pt x="0" y="34893"/>
                    <a:pt x="0" y="2246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1"/>
            <p:cNvSpPr/>
            <p:nvPr/>
          </p:nvSpPr>
          <p:spPr>
            <a:xfrm>
              <a:off x="3573801" y="3171285"/>
              <a:ext cx="75556" cy="75556"/>
            </a:xfrm>
            <a:custGeom>
              <a:avLst/>
              <a:gdLst/>
              <a:ahLst/>
              <a:cxnLst/>
              <a:rect l="l" t="t" r="r" b="b"/>
              <a:pathLst>
                <a:path w="75556" h="75556" extrusionOk="0">
                  <a:moveTo>
                    <a:pt x="0" y="39770"/>
                  </a:moveTo>
                  <a:cubicBezTo>
                    <a:pt x="0" y="17859"/>
                    <a:pt x="17790" y="0"/>
                    <a:pt x="39770" y="0"/>
                  </a:cubicBezTo>
                  <a:lnTo>
                    <a:pt x="39770" y="0"/>
                  </a:lnTo>
                  <a:cubicBezTo>
                    <a:pt x="61819" y="0"/>
                    <a:pt x="79540" y="17790"/>
                    <a:pt x="79540" y="39770"/>
                  </a:cubicBezTo>
                  <a:lnTo>
                    <a:pt x="79540" y="39770"/>
                  </a:lnTo>
                  <a:cubicBezTo>
                    <a:pt x="79540" y="61681"/>
                    <a:pt x="61819" y="79540"/>
                    <a:pt x="39770" y="79540"/>
                  </a:cubicBezTo>
                  <a:lnTo>
                    <a:pt x="39770" y="79540"/>
                  </a:lnTo>
                  <a:cubicBezTo>
                    <a:pt x="17859" y="79540"/>
                    <a:pt x="0" y="61750"/>
                    <a:pt x="0" y="3977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1"/>
            <p:cNvSpPr/>
            <p:nvPr/>
          </p:nvSpPr>
          <p:spPr>
            <a:xfrm>
              <a:off x="3211613" y="3163729"/>
              <a:ext cx="89294" cy="89294"/>
            </a:xfrm>
            <a:custGeom>
              <a:avLst/>
              <a:gdLst/>
              <a:ahLst/>
              <a:cxnLst/>
              <a:rect l="l" t="t" r="r" b="b"/>
              <a:pathLst>
                <a:path w="89293" h="89293" extrusionOk="0">
                  <a:moveTo>
                    <a:pt x="0" y="47325"/>
                  </a:moveTo>
                  <a:cubicBezTo>
                    <a:pt x="0" y="21156"/>
                    <a:pt x="21224" y="0"/>
                    <a:pt x="47394" y="0"/>
                  </a:cubicBezTo>
                  <a:lnTo>
                    <a:pt x="47394" y="0"/>
                  </a:lnTo>
                  <a:cubicBezTo>
                    <a:pt x="73564" y="0"/>
                    <a:pt x="94720" y="21224"/>
                    <a:pt x="94720" y="47325"/>
                  </a:cubicBezTo>
                  <a:lnTo>
                    <a:pt x="94720" y="47325"/>
                  </a:lnTo>
                  <a:cubicBezTo>
                    <a:pt x="94720" y="73495"/>
                    <a:pt x="73495" y="94720"/>
                    <a:pt x="47394" y="94720"/>
                  </a:cubicBezTo>
                  <a:lnTo>
                    <a:pt x="47394" y="94720"/>
                  </a:lnTo>
                  <a:cubicBezTo>
                    <a:pt x="21224" y="94720"/>
                    <a:pt x="0" y="73495"/>
                    <a:pt x="0" y="4732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1"/>
            <p:cNvSpPr/>
            <p:nvPr/>
          </p:nvSpPr>
          <p:spPr>
            <a:xfrm>
              <a:off x="2868520" y="3175337"/>
              <a:ext cx="68687" cy="68687"/>
            </a:xfrm>
            <a:custGeom>
              <a:avLst/>
              <a:gdLst/>
              <a:ahLst/>
              <a:cxnLst/>
              <a:rect l="l" t="t" r="r" b="b"/>
              <a:pathLst>
                <a:path w="68687" h="68687" extrusionOk="0">
                  <a:moveTo>
                    <a:pt x="0" y="35717"/>
                  </a:moveTo>
                  <a:cubicBezTo>
                    <a:pt x="0" y="16004"/>
                    <a:pt x="16004" y="0"/>
                    <a:pt x="35717" y="0"/>
                  </a:cubicBezTo>
                  <a:lnTo>
                    <a:pt x="35717" y="0"/>
                  </a:lnTo>
                  <a:cubicBezTo>
                    <a:pt x="55431" y="0"/>
                    <a:pt x="71435" y="16004"/>
                    <a:pt x="71435" y="35717"/>
                  </a:cubicBezTo>
                  <a:lnTo>
                    <a:pt x="71435" y="35717"/>
                  </a:lnTo>
                  <a:cubicBezTo>
                    <a:pt x="71435" y="55431"/>
                    <a:pt x="55431" y="71435"/>
                    <a:pt x="35717" y="71435"/>
                  </a:cubicBezTo>
                  <a:lnTo>
                    <a:pt x="35717" y="71435"/>
                  </a:lnTo>
                  <a:cubicBezTo>
                    <a:pt x="16073" y="71504"/>
                    <a:pt x="0" y="55431"/>
                    <a:pt x="0" y="3571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1"/>
            <p:cNvSpPr/>
            <p:nvPr/>
          </p:nvSpPr>
          <p:spPr>
            <a:xfrm>
              <a:off x="2530098" y="3191547"/>
              <a:ext cx="34344" cy="34344"/>
            </a:xfrm>
            <a:custGeom>
              <a:avLst/>
              <a:gdLst/>
              <a:ahLst/>
              <a:cxnLst/>
              <a:rect l="l" t="t" r="r" b="b"/>
              <a:pathLst>
                <a:path w="34343" h="34343" extrusionOk="0">
                  <a:moveTo>
                    <a:pt x="0" y="19507"/>
                  </a:moveTo>
                  <a:cubicBezTo>
                    <a:pt x="0" y="8723"/>
                    <a:pt x="8723" y="0"/>
                    <a:pt x="19576" y="0"/>
                  </a:cubicBezTo>
                  <a:lnTo>
                    <a:pt x="19576" y="0"/>
                  </a:lnTo>
                  <a:cubicBezTo>
                    <a:pt x="30360" y="0"/>
                    <a:pt x="39014" y="8723"/>
                    <a:pt x="39014" y="19507"/>
                  </a:cubicBezTo>
                  <a:lnTo>
                    <a:pt x="39014" y="19507"/>
                  </a:lnTo>
                  <a:cubicBezTo>
                    <a:pt x="39014" y="30291"/>
                    <a:pt x="30360" y="39014"/>
                    <a:pt x="19576" y="39014"/>
                  </a:cubicBezTo>
                  <a:lnTo>
                    <a:pt x="19576" y="39014"/>
                  </a:lnTo>
                  <a:cubicBezTo>
                    <a:pt x="8723" y="39014"/>
                    <a:pt x="0" y="30291"/>
                    <a:pt x="0" y="1950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1"/>
            <p:cNvSpPr/>
            <p:nvPr/>
          </p:nvSpPr>
          <p:spPr>
            <a:xfrm>
              <a:off x="2165299" y="3181382"/>
              <a:ext cx="54950" cy="54950"/>
            </a:xfrm>
            <a:custGeom>
              <a:avLst/>
              <a:gdLst/>
              <a:ahLst/>
              <a:cxnLst/>
              <a:rect l="l" t="t" r="r" b="b"/>
              <a:pathLst>
                <a:path w="54949" h="54949" extrusionOk="0">
                  <a:moveTo>
                    <a:pt x="0" y="29673"/>
                  </a:moveTo>
                  <a:cubicBezTo>
                    <a:pt x="0" y="13257"/>
                    <a:pt x="13325" y="0"/>
                    <a:pt x="29742" y="0"/>
                  </a:cubicBezTo>
                  <a:lnTo>
                    <a:pt x="29742" y="0"/>
                  </a:lnTo>
                  <a:cubicBezTo>
                    <a:pt x="46158" y="0"/>
                    <a:pt x="59415" y="13325"/>
                    <a:pt x="59415" y="29673"/>
                  </a:cubicBezTo>
                  <a:lnTo>
                    <a:pt x="59415" y="29673"/>
                  </a:lnTo>
                  <a:cubicBezTo>
                    <a:pt x="59415" y="46089"/>
                    <a:pt x="46089" y="59346"/>
                    <a:pt x="29742" y="59346"/>
                  </a:cubicBezTo>
                  <a:lnTo>
                    <a:pt x="29742" y="59346"/>
                  </a:lnTo>
                  <a:cubicBezTo>
                    <a:pt x="13325" y="59414"/>
                    <a:pt x="0" y="46089"/>
                    <a:pt x="0" y="2967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1"/>
            <p:cNvSpPr/>
            <p:nvPr/>
          </p:nvSpPr>
          <p:spPr>
            <a:xfrm>
              <a:off x="1787175" y="3157959"/>
              <a:ext cx="103031" cy="103031"/>
            </a:xfrm>
            <a:custGeom>
              <a:avLst/>
              <a:gdLst/>
              <a:ahLst/>
              <a:cxnLst/>
              <a:rect l="l" t="t" r="r" b="b"/>
              <a:pathLst>
                <a:path w="103030" h="103030" extrusionOk="0">
                  <a:moveTo>
                    <a:pt x="0" y="53095"/>
                  </a:moveTo>
                  <a:cubicBezTo>
                    <a:pt x="0" y="23766"/>
                    <a:pt x="23766" y="0"/>
                    <a:pt x="53095" y="0"/>
                  </a:cubicBezTo>
                  <a:lnTo>
                    <a:pt x="53095" y="0"/>
                  </a:lnTo>
                  <a:cubicBezTo>
                    <a:pt x="82425" y="0"/>
                    <a:pt x="106191" y="23766"/>
                    <a:pt x="106191" y="53095"/>
                  </a:cubicBezTo>
                  <a:lnTo>
                    <a:pt x="106191" y="53095"/>
                  </a:lnTo>
                  <a:cubicBezTo>
                    <a:pt x="106191" y="82425"/>
                    <a:pt x="82425" y="106191"/>
                    <a:pt x="53095" y="106191"/>
                  </a:cubicBezTo>
                  <a:lnTo>
                    <a:pt x="53095" y="106191"/>
                  </a:lnTo>
                  <a:cubicBezTo>
                    <a:pt x="23766" y="106259"/>
                    <a:pt x="0" y="82425"/>
                    <a:pt x="0" y="5309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1"/>
            <p:cNvSpPr/>
            <p:nvPr/>
          </p:nvSpPr>
          <p:spPr>
            <a:xfrm>
              <a:off x="1443670" y="3169018"/>
              <a:ext cx="82425" cy="82425"/>
            </a:xfrm>
            <a:custGeom>
              <a:avLst/>
              <a:gdLst/>
              <a:ahLst/>
              <a:cxnLst/>
              <a:rect l="l" t="t" r="r" b="b"/>
              <a:pathLst>
                <a:path w="82424" h="82424" extrusionOk="0">
                  <a:moveTo>
                    <a:pt x="0" y="42037"/>
                  </a:moveTo>
                  <a:cubicBezTo>
                    <a:pt x="0" y="18820"/>
                    <a:pt x="18752" y="0"/>
                    <a:pt x="42037" y="0"/>
                  </a:cubicBezTo>
                  <a:lnTo>
                    <a:pt x="42037" y="0"/>
                  </a:lnTo>
                  <a:cubicBezTo>
                    <a:pt x="65253" y="0"/>
                    <a:pt x="84073" y="18820"/>
                    <a:pt x="84073" y="42037"/>
                  </a:cubicBezTo>
                  <a:lnTo>
                    <a:pt x="84073" y="42037"/>
                  </a:lnTo>
                  <a:cubicBezTo>
                    <a:pt x="84073" y="65253"/>
                    <a:pt x="65253" y="84073"/>
                    <a:pt x="42037" y="84073"/>
                  </a:cubicBezTo>
                  <a:lnTo>
                    <a:pt x="42037" y="84073"/>
                  </a:lnTo>
                  <a:cubicBezTo>
                    <a:pt x="18752" y="84073"/>
                    <a:pt x="0" y="65253"/>
                    <a:pt x="0" y="4203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1"/>
            <p:cNvSpPr/>
            <p:nvPr/>
          </p:nvSpPr>
          <p:spPr>
            <a:xfrm>
              <a:off x="1102157" y="3182206"/>
              <a:ext cx="54950" cy="54950"/>
            </a:xfrm>
            <a:custGeom>
              <a:avLst/>
              <a:gdLst/>
              <a:ahLst/>
              <a:cxnLst/>
              <a:rect l="l" t="t" r="r" b="b"/>
              <a:pathLst>
                <a:path w="54949" h="54949" extrusionOk="0">
                  <a:moveTo>
                    <a:pt x="0" y="28849"/>
                  </a:moveTo>
                  <a:cubicBezTo>
                    <a:pt x="0" y="12913"/>
                    <a:pt x="12913" y="0"/>
                    <a:pt x="28849" y="0"/>
                  </a:cubicBezTo>
                  <a:lnTo>
                    <a:pt x="28849" y="0"/>
                  </a:lnTo>
                  <a:cubicBezTo>
                    <a:pt x="44784" y="0"/>
                    <a:pt x="57697" y="12913"/>
                    <a:pt x="57697" y="28849"/>
                  </a:cubicBezTo>
                  <a:lnTo>
                    <a:pt x="57697" y="28849"/>
                  </a:lnTo>
                  <a:cubicBezTo>
                    <a:pt x="57697" y="44784"/>
                    <a:pt x="44784" y="57697"/>
                    <a:pt x="28849" y="57697"/>
                  </a:cubicBezTo>
                  <a:lnTo>
                    <a:pt x="28849" y="57697"/>
                  </a:lnTo>
                  <a:cubicBezTo>
                    <a:pt x="12913" y="57697"/>
                    <a:pt x="0" y="44784"/>
                    <a:pt x="0" y="2884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1"/>
            <p:cNvSpPr/>
            <p:nvPr/>
          </p:nvSpPr>
          <p:spPr>
            <a:xfrm>
              <a:off x="732688" y="3167438"/>
              <a:ext cx="82425" cy="82425"/>
            </a:xfrm>
            <a:custGeom>
              <a:avLst/>
              <a:gdLst/>
              <a:ahLst/>
              <a:cxnLst/>
              <a:rect l="l" t="t" r="r" b="b"/>
              <a:pathLst>
                <a:path w="82424" h="82424" extrusionOk="0">
                  <a:moveTo>
                    <a:pt x="0" y="43616"/>
                  </a:moveTo>
                  <a:cubicBezTo>
                    <a:pt x="0" y="19576"/>
                    <a:pt x="19507" y="0"/>
                    <a:pt x="43616" y="0"/>
                  </a:cubicBezTo>
                  <a:lnTo>
                    <a:pt x="43616" y="0"/>
                  </a:lnTo>
                  <a:cubicBezTo>
                    <a:pt x="67657" y="0"/>
                    <a:pt x="87164" y="19507"/>
                    <a:pt x="87164" y="43616"/>
                  </a:cubicBezTo>
                  <a:lnTo>
                    <a:pt x="87164" y="43616"/>
                  </a:lnTo>
                  <a:cubicBezTo>
                    <a:pt x="87164" y="67657"/>
                    <a:pt x="67657" y="87233"/>
                    <a:pt x="43616" y="87233"/>
                  </a:cubicBezTo>
                  <a:lnTo>
                    <a:pt x="43616" y="87233"/>
                  </a:lnTo>
                  <a:cubicBezTo>
                    <a:pt x="19507" y="87233"/>
                    <a:pt x="0" y="67726"/>
                    <a:pt x="0" y="4361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1"/>
            <p:cNvSpPr/>
            <p:nvPr/>
          </p:nvSpPr>
          <p:spPr>
            <a:xfrm>
              <a:off x="409995" y="3199309"/>
              <a:ext cx="20606" cy="20606"/>
            </a:xfrm>
            <a:custGeom>
              <a:avLst/>
              <a:gdLst/>
              <a:ahLst/>
              <a:cxnLst/>
              <a:rect l="l" t="t" r="r" b="b"/>
              <a:pathLst>
                <a:path w="20606" h="20606" extrusionOk="0">
                  <a:moveTo>
                    <a:pt x="0" y="11745"/>
                  </a:moveTo>
                  <a:cubicBezTo>
                    <a:pt x="0" y="5289"/>
                    <a:pt x="5289" y="0"/>
                    <a:pt x="11746" y="0"/>
                  </a:cubicBezTo>
                  <a:lnTo>
                    <a:pt x="11746" y="0"/>
                  </a:lnTo>
                  <a:cubicBezTo>
                    <a:pt x="18202" y="0"/>
                    <a:pt x="23491" y="5220"/>
                    <a:pt x="23491" y="11745"/>
                  </a:cubicBezTo>
                  <a:lnTo>
                    <a:pt x="23491" y="11745"/>
                  </a:lnTo>
                  <a:cubicBezTo>
                    <a:pt x="23491" y="18202"/>
                    <a:pt x="18271" y="23491"/>
                    <a:pt x="11746" y="23491"/>
                  </a:cubicBezTo>
                  <a:lnTo>
                    <a:pt x="11746" y="23491"/>
                  </a:lnTo>
                  <a:cubicBezTo>
                    <a:pt x="5220" y="23491"/>
                    <a:pt x="0" y="18271"/>
                    <a:pt x="0" y="1174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1"/>
            <p:cNvSpPr/>
            <p:nvPr/>
          </p:nvSpPr>
          <p:spPr>
            <a:xfrm>
              <a:off x="12067332" y="3152876"/>
              <a:ext cx="109900" cy="109900"/>
            </a:xfrm>
            <a:custGeom>
              <a:avLst/>
              <a:gdLst/>
              <a:ahLst/>
              <a:cxnLst/>
              <a:rect l="l" t="t" r="r" b="b"/>
              <a:pathLst>
                <a:path w="109899" h="109899" extrusionOk="0">
                  <a:moveTo>
                    <a:pt x="58178" y="116356"/>
                  </a:moveTo>
                  <a:cubicBezTo>
                    <a:pt x="42930" y="116356"/>
                    <a:pt x="27956" y="110175"/>
                    <a:pt x="17103" y="99391"/>
                  </a:cubicBezTo>
                  <a:cubicBezTo>
                    <a:pt x="6320" y="88469"/>
                    <a:pt x="0" y="73564"/>
                    <a:pt x="0" y="58178"/>
                  </a:cubicBezTo>
                  <a:cubicBezTo>
                    <a:pt x="0" y="42930"/>
                    <a:pt x="6182" y="27956"/>
                    <a:pt x="17103" y="17103"/>
                  </a:cubicBezTo>
                  <a:cubicBezTo>
                    <a:pt x="27956" y="6319"/>
                    <a:pt x="42792" y="0"/>
                    <a:pt x="58178" y="0"/>
                  </a:cubicBezTo>
                  <a:cubicBezTo>
                    <a:pt x="73496" y="0"/>
                    <a:pt x="88538" y="6251"/>
                    <a:pt x="99322" y="17103"/>
                  </a:cubicBezTo>
                  <a:cubicBezTo>
                    <a:pt x="110106" y="27956"/>
                    <a:pt x="116288" y="42930"/>
                    <a:pt x="116288" y="58178"/>
                  </a:cubicBezTo>
                  <a:cubicBezTo>
                    <a:pt x="116288" y="73564"/>
                    <a:pt x="110106" y="88401"/>
                    <a:pt x="99322" y="99391"/>
                  </a:cubicBezTo>
                  <a:cubicBezTo>
                    <a:pt x="88469" y="110175"/>
                    <a:pt x="73496" y="116356"/>
                    <a:pt x="58178" y="11635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1"/>
            <p:cNvSpPr/>
            <p:nvPr/>
          </p:nvSpPr>
          <p:spPr>
            <a:xfrm>
              <a:off x="34962" y="2748033"/>
              <a:ext cx="61819" cy="61819"/>
            </a:xfrm>
            <a:custGeom>
              <a:avLst/>
              <a:gdLst/>
              <a:ahLst/>
              <a:cxnLst/>
              <a:rect l="l" t="t" r="r" b="b"/>
              <a:pathLst>
                <a:path w="61818" h="61818" extrusionOk="0">
                  <a:moveTo>
                    <a:pt x="32008" y="64017"/>
                  </a:moveTo>
                  <a:cubicBezTo>
                    <a:pt x="23628" y="64017"/>
                    <a:pt x="15386" y="60651"/>
                    <a:pt x="9341" y="54675"/>
                  </a:cubicBezTo>
                  <a:cubicBezTo>
                    <a:pt x="3366" y="48700"/>
                    <a:pt x="0" y="40457"/>
                    <a:pt x="0" y="32008"/>
                  </a:cubicBezTo>
                  <a:cubicBezTo>
                    <a:pt x="0" y="23628"/>
                    <a:pt x="3366" y="15386"/>
                    <a:pt x="9341" y="9410"/>
                  </a:cubicBezTo>
                  <a:cubicBezTo>
                    <a:pt x="15317" y="3434"/>
                    <a:pt x="23560" y="0"/>
                    <a:pt x="32008" y="0"/>
                  </a:cubicBezTo>
                  <a:cubicBezTo>
                    <a:pt x="40457" y="0"/>
                    <a:pt x="48699" y="3434"/>
                    <a:pt x="54675" y="9410"/>
                  </a:cubicBezTo>
                  <a:cubicBezTo>
                    <a:pt x="60651" y="15386"/>
                    <a:pt x="64017" y="23628"/>
                    <a:pt x="64017" y="32008"/>
                  </a:cubicBezTo>
                  <a:cubicBezTo>
                    <a:pt x="64017" y="40457"/>
                    <a:pt x="60651" y="48700"/>
                    <a:pt x="54675" y="54675"/>
                  </a:cubicBezTo>
                  <a:cubicBezTo>
                    <a:pt x="48699" y="60582"/>
                    <a:pt x="40457" y="64017"/>
                    <a:pt x="32008" y="6401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1"/>
            <p:cNvSpPr/>
            <p:nvPr/>
          </p:nvSpPr>
          <p:spPr>
            <a:xfrm>
              <a:off x="11725957" y="2735051"/>
              <a:ext cx="89294" cy="89294"/>
            </a:xfrm>
            <a:custGeom>
              <a:avLst/>
              <a:gdLst/>
              <a:ahLst/>
              <a:cxnLst/>
              <a:rect l="l" t="t" r="r" b="b"/>
              <a:pathLst>
                <a:path w="89293" h="89293" extrusionOk="0">
                  <a:moveTo>
                    <a:pt x="0" y="44922"/>
                  </a:moveTo>
                  <a:cubicBezTo>
                    <a:pt x="0" y="20125"/>
                    <a:pt x="20056" y="0"/>
                    <a:pt x="44921" y="0"/>
                  </a:cubicBezTo>
                  <a:lnTo>
                    <a:pt x="44921" y="0"/>
                  </a:lnTo>
                  <a:cubicBezTo>
                    <a:pt x="69718" y="0"/>
                    <a:pt x="89843" y="20125"/>
                    <a:pt x="89843" y="44922"/>
                  </a:cubicBezTo>
                  <a:lnTo>
                    <a:pt x="89843" y="44922"/>
                  </a:lnTo>
                  <a:cubicBezTo>
                    <a:pt x="89843" y="69718"/>
                    <a:pt x="69718" y="89843"/>
                    <a:pt x="44921" y="89843"/>
                  </a:cubicBezTo>
                  <a:lnTo>
                    <a:pt x="44921" y="89843"/>
                  </a:lnTo>
                  <a:cubicBezTo>
                    <a:pt x="20056" y="89843"/>
                    <a:pt x="0" y="69718"/>
                    <a:pt x="0" y="4492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1"/>
            <p:cNvSpPr/>
            <p:nvPr/>
          </p:nvSpPr>
          <p:spPr>
            <a:xfrm>
              <a:off x="11392892" y="2756688"/>
              <a:ext cx="41212" cy="41212"/>
            </a:xfrm>
            <a:custGeom>
              <a:avLst/>
              <a:gdLst/>
              <a:ahLst/>
              <a:cxnLst/>
              <a:rect l="l" t="t" r="r" b="b"/>
              <a:pathLst>
                <a:path w="41212" h="41212" extrusionOk="0">
                  <a:moveTo>
                    <a:pt x="0" y="23285"/>
                  </a:moveTo>
                  <a:cubicBezTo>
                    <a:pt x="0" y="10441"/>
                    <a:pt x="10441" y="0"/>
                    <a:pt x="23285" y="0"/>
                  </a:cubicBezTo>
                  <a:lnTo>
                    <a:pt x="23285" y="0"/>
                  </a:lnTo>
                  <a:cubicBezTo>
                    <a:pt x="36130" y="0"/>
                    <a:pt x="46569" y="10441"/>
                    <a:pt x="46569" y="23285"/>
                  </a:cubicBezTo>
                  <a:lnTo>
                    <a:pt x="46569" y="23285"/>
                  </a:lnTo>
                  <a:cubicBezTo>
                    <a:pt x="46569" y="36130"/>
                    <a:pt x="36130" y="46570"/>
                    <a:pt x="23285" y="46570"/>
                  </a:cubicBezTo>
                  <a:lnTo>
                    <a:pt x="23285" y="46570"/>
                  </a:lnTo>
                  <a:cubicBezTo>
                    <a:pt x="10441" y="46570"/>
                    <a:pt x="0" y="36130"/>
                    <a:pt x="0" y="2328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1"/>
            <p:cNvSpPr/>
            <p:nvPr/>
          </p:nvSpPr>
          <p:spPr>
            <a:xfrm>
              <a:off x="11002061" y="2720558"/>
              <a:ext cx="116768" cy="116768"/>
            </a:xfrm>
            <a:custGeom>
              <a:avLst/>
              <a:gdLst/>
              <a:ahLst/>
              <a:cxnLst/>
              <a:rect l="l" t="t" r="r" b="b"/>
              <a:pathLst>
                <a:path w="116768" h="116768" extrusionOk="0">
                  <a:moveTo>
                    <a:pt x="0" y="59415"/>
                  </a:moveTo>
                  <a:cubicBezTo>
                    <a:pt x="0" y="26582"/>
                    <a:pt x="26651" y="0"/>
                    <a:pt x="59415" y="0"/>
                  </a:cubicBezTo>
                  <a:lnTo>
                    <a:pt x="59415" y="0"/>
                  </a:lnTo>
                  <a:cubicBezTo>
                    <a:pt x="92247" y="0"/>
                    <a:pt x="118829" y="26651"/>
                    <a:pt x="118829" y="59415"/>
                  </a:cubicBezTo>
                  <a:lnTo>
                    <a:pt x="118829" y="59415"/>
                  </a:lnTo>
                  <a:cubicBezTo>
                    <a:pt x="118829" y="92178"/>
                    <a:pt x="92179" y="118829"/>
                    <a:pt x="59415" y="118829"/>
                  </a:cubicBezTo>
                  <a:lnTo>
                    <a:pt x="59415" y="118829"/>
                  </a:lnTo>
                  <a:cubicBezTo>
                    <a:pt x="26582" y="118898"/>
                    <a:pt x="0" y="92247"/>
                    <a:pt x="0" y="5941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 name="Google Shape;363;p1"/>
            <p:cNvSpPr/>
            <p:nvPr/>
          </p:nvSpPr>
          <p:spPr>
            <a:xfrm>
              <a:off x="10647428" y="2720490"/>
              <a:ext cx="116768" cy="116768"/>
            </a:xfrm>
            <a:custGeom>
              <a:avLst/>
              <a:gdLst/>
              <a:ahLst/>
              <a:cxnLst/>
              <a:rect l="l" t="t" r="r" b="b"/>
              <a:pathLst>
                <a:path w="116768" h="116768" extrusionOk="0">
                  <a:moveTo>
                    <a:pt x="0" y="59483"/>
                  </a:moveTo>
                  <a:cubicBezTo>
                    <a:pt x="0" y="26651"/>
                    <a:pt x="26513" y="0"/>
                    <a:pt x="59483" y="0"/>
                  </a:cubicBezTo>
                  <a:lnTo>
                    <a:pt x="59483" y="0"/>
                  </a:lnTo>
                  <a:cubicBezTo>
                    <a:pt x="92315" y="0"/>
                    <a:pt x="118966" y="26651"/>
                    <a:pt x="118966" y="59483"/>
                  </a:cubicBezTo>
                  <a:lnTo>
                    <a:pt x="118966" y="59483"/>
                  </a:lnTo>
                  <a:cubicBezTo>
                    <a:pt x="118966" y="92316"/>
                    <a:pt x="92315" y="118967"/>
                    <a:pt x="59483" y="118967"/>
                  </a:cubicBezTo>
                  <a:lnTo>
                    <a:pt x="59483" y="118967"/>
                  </a:lnTo>
                  <a:cubicBezTo>
                    <a:pt x="26513" y="118967"/>
                    <a:pt x="0" y="92316"/>
                    <a:pt x="0" y="5948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1"/>
            <p:cNvSpPr/>
            <p:nvPr/>
          </p:nvSpPr>
          <p:spPr>
            <a:xfrm>
              <a:off x="10328650" y="2756413"/>
              <a:ext cx="41212" cy="41212"/>
            </a:xfrm>
            <a:custGeom>
              <a:avLst/>
              <a:gdLst/>
              <a:ahLst/>
              <a:cxnLst/>
              <a:rect l="l" t="t" r="r" b="b"/>
              <a:pathLst>
                <a:path w="41212" h="41212" extrusionOk="0">
                  <a:moveTo>
                    <a:pt x="0" y="23560"/>
                  </a:moveTo>
                  <a:cubicBezTo>
                    <a:pt x="0" y="10578"/>
                    <a:pt x="10578" y="0"/>
                    <a:pt x="23560" y="0"/>
                  </a:cubicBezTo>
                  <a:lnTo>
                    <a:pt x="23560" y="0"/>
                  </a:lnTo>
                  <a:cubicBezTo>
                    <a:pt x="36542" y="0"/>
                    <a:pt x="47119" y="10578"/>
                    <a:pt x="47119" y="23560"/>
                  </a:cubicBezTo>
                  <a:lnTo>
                    <a:pt x="47119" y="23560"/>
                  </a:lnTo>
                  <a:cubicBezTo>
                    <a:pt x="47119" y="36542"/>
                    <a:pt x="36542" y="47120"/>
                    <a:pt x="23560" y="47120"/>
                  </a:cubicBezTo>
                  <a:lnTo>
                    <a:pt x="23560" y="47120"/>
                  </a:lnTo>
                  <a:cubicBezTo>
                    <a:pt x="10578" y="47120"/>
                    <a:pt x="0" y="36542"/>
                    <a:pt x="0" y="2356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p1"/>
            <p:cNvSpPr/>
            <p:nvPr/>
          </p:nvSpPr>
          <p:spPr>
            <a:xfrm>
              <a:off x="9981642" y="2764175"/>
              <a:ext cx="27475" cy="27475"/>
            </a:xfrm>
            <a:custGeom>
              <a:avLst/>
              <a:gdLst/>
              <a:ahLst/>
              <a:cxnLst/>
              <a:rect l="l" t="t" r="r" b="b"/>
              <a:pathLst>
                <a:path w="27474" h="27474" extrusionOk="0">
                  <a:moveTo>
                    <a:pt x="0" y="15798"/>
                  </a:moveTo>
                  <a:cubicBezTo>
                    <a:pt x="0" y="7075"/>
                    <a:pt x="7075" y="0"/>
                    <a:pt x="15798" y="0"/>
                  </a:cubicBezTo>
                  <a:lnTo>
                    <a:pt x="15798" y="0"/>
                  </a:lnTo>
                  <a:cubicBezTo>
                    <a:pt x="24591" y="0"/>
                    <a:pt x="31597" y="7075"/>
                    <a:pt x="31597" y="15798"/>
                  </a:cubicBezTo>
                  <a:lnTo>
                    <a:pt x="31597" y="15798"/>
                  </a:lnTo>
                  <a:cubicBezTo>
                    <a:pt x="31597" y="24521"/>
                    <a:pt x="24522" y="31596"/>
                    <a:pt x="15798" y="31596"/>
                  </a:cubicBezTo>
                  <a:lnTo>
                    <a:pt x="15798" y="31596"/>
                  </a:lnTo>
                  <a:cubicBezTo>
                    <a:pt x="7075" y="31665"/>
                    <a:pt x="0" y="24521"/>
                    <a:pt x="0" y="1579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1"/>
            <p:cNvSpPr/>
            <p:nvPr/>
          </p:nvSpPr>
          <p:spPr>
            <a:xfrm>
              <a:off x="9631267" y="2768365"/>
              <a:ext cx="20606" cy="20606"/>
            </a:xfrm>
            <a:custGeom>
              <a:avLst/>
              <a:gdLst/>
              <a:ahLst/>
              <a:cxnLst/>
              <a:rect l="l" t="t" r="r" b="b"/>
              <a:pathLst>
                <a:path w="20606" h="20606" extrusionOk="0">
                  <a:moveTo>
                    <a:pt x="0" y="11608"/>
                  </a:moveTo>
                  <a:cubicBezTo>
                    <a:pt x="0" y="5220"/>
                    <a:pt x="5220" y="0"/>
                    <a:pt x="11609" y="0"/>
                  </a:cubicBezTo>
                  <a:lnTo>
                    <a:pt x="11609" y="0"/>
                  </a:lnTo>
                  <a:cubicBezTo>
                    <a:pt x="17997" y="0"/>
                    <a:pt x="23216" y="5220"/>
                    <a:pt x="23216" y="11608"/>
                  </a:cubicBezTo>
                  <a:lnTo>
                    <a:pt x="23216" y="11608"/>
                  </a:lnTo>
                  <a:cubicBezTo>
                    <a:pt x="23216" y="17996"/>
                    <a:pt x="17997" y="23216"/>
                    <a:pt x="11609" y="23216"/>
                  </a:cubicBezTo>
                  <a:lnTo>
                    <a:pt x="11609" y="23216"/>
                  </a:lnTo>
                  <a:cubicBezTo>
                    <a:pt x="5220" y="23216"/>
                    <a:pt x="0" y="17996"/>
                    <a:pt x="0" y="1160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1"/>
            <p:cNvSpPr/>
            <p:nvPr/>
          </p:nvSpPr>
          <p:spPr>
            <a:xfrm>
              <a:off x="9227111" y="2718910"/>
              <a:ext cx="116768" cy="116768"/>
            </a:xfrm>
            <a:custGeom>
              <a:avLst/>
              <a:gdLst/>
              <a:ahLst/>
              <a:cxnLst/>
              <a:rect l="l" t="t" r="r" b="b"/>
              <a:pathLst>
                <a:path w="116768" h="116768" extrusionOk="0">
                  <a:moveTo>
                    <a:pt x="0" y="61063"/>
                  </a:moveTo>
                  <a:cubicBezTo>
                    <a:pt x="0" y="27338"/>
                    <a:pt x="27337" y="0"/>
                    <a:pt x="61063" y="0"/>
                  </a:cubicBezTo>
                  <a:lnTo>
                    <a:pt x="61063" y="0"/>
                  </a:lnTo>
                  <a:cubicBezTo>
                    <a:pt x="94789" y="0"/>
                    <a:pt x="122126" y="27338"/>
                    <a:pt x="122126" y="61063"/>
                  </a:cubicBezTo>
                  <a:lnTo>
                    <a:pt x="122126" y="61063"/>
                  </a:lnTo>
                  <a:cubicBezTo>
                    <a:pt x="122126" y="94789"/>
                    <a:pt x="94789" y="122126"/>
                    <a:pt x="61063" y="122126"/>
                  </a:cubicBezTo>
                  <a:lnTo>
                    <a:pt x="61063" y="122126"/>
                  </a:lnTo>
                  <a:cubicBezTo>
                    <a:pt x="27337" y="122126"/>
                    <a:pt x="0" y="94789"/>
                    <a:pt x="0" y="6106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
            <p:cNvSpPr/>
            <p:nvPr/>
          </p:nvSpPr>
          <p:spPr>
            <a:xfrm>
              <a:off x="8904762" y="2751193"/>
              <a:ext cx="54950" cy="54950"/>
            </a:xfrm>
            <a:custGeom>
              <a:avLst/>
              <a:gdLst/>
              <a:ahLst/>
              <a:cxnLst/>
              <a:rect l="l" t="t" r="r" b="b"/>
              <a:pathLst>
                <a:path w="54949" h="54949" extrusionOk="0">
                  <a:moveTo>
                    <a:pt x="0" y="28780"/>
                  </a:moveTo>
                  <a:cubicBezTo>
                    <a:pt x="0" y="12844"/>
                    <a:pt x="12844" y="0"/>
                    <a:pt x="28848" y="0"/>
                  </a:cubicBezTo>
                  <a:lnTo>
                    <a:pt x="28848" y="0"/>
                  </a:lnTo>
                  <a:cubicBezTo>
                    <a:pt x="44783" y="0"/>
                    <a:pt x="57629" y="12913"/>
                    <a:pt x="57629" y="28780"/>
                  </a:cubicBezTo>
                  <a:lnTo>
                    <a:pt x="57629" y="28780"/>
                  </a:lnTo>
                  <a:cubicBezTo>
                    <a:pt x="57629" y="44715"/>
                    <a:pt x="44716" y="57560"/>
                    <a:pt x="28848" y="57560"/>
                  </a:cubicBezTo>
                  <a:lnTo>
                    <a:pt x="28848" y="57560"/>
                  </a:lnTo>
                  <a:cubicBezTo>
                    <a:pt x="12844" y="57629"/>
                    <a:pt x="0" y="44715"/>
                    <a:pt x="0" y="2878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
            <p:cNvSpPr/>
            <p:nvPr/>
          </p:nvSpPr>
          <p:spPr>
            <a:xfrm>
              <a:off x="8520182" y="2721245"/>
              <a:ext cx="116768" cy="116768"/>
            </a:xfrm>
            <a:custGeom>
              <a:avLst/>
              <a:gdLst/>
              <a:ahLst/>
              <a:cxnLst/>
              <a:rect l="l" t="t" r="r" b="b"/>
              <a:pathLst>
                <a:path w="116768" h="116768" extrusionOk="0">
                  <a:moveTo>
                    <a:pt x="0" y="58728"/>
                  </a:moveTo>
                  <a:cubicBezTo>
                    <a:pt x="0" y="26307"/>
                    <a:pt x="26307" y="0"/>
                    <a:pt x="58727" y="0"/>
                  </a:cubicBezTo>
                  <a:lnTo>
                    <a:pt x="58727" y="0"/>
                  </a:lnTo>
                  <a:cubicBezTo>
                    <a:pt x="91147" y="0"/>
                    <a:pt x="117455" y="26307"/>
                    <a:pt x="117455" y="58728"/>
                  </a:cubicBezTo>
                  <a:lnTo>
                    <a:pt x="117455" y="58728"/>
                  </a:lnTo>
                  <a:cubicBezTo>
                    <a:pt x="117455" y="91148"/>
                    <a:pt x="91147" y="117455"/>
                    <a:pt x="58727" y="117455"/>
                  </a:cubicBezTo>
                  <a:lnTo>
                    <a:pt x="58727" y="117455"/>
                  </a:lnTo>
                  <a:cubicBezTo>
                    <a:pt x="26307" y="117455"/>
                    <a:pt x="0" y="91148"/>
                    <a:pt x="0" y="5872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1"/>
            <p:cNvSpPr/>
            <p:nvPr/>
          </p:nvSpPr>
          <p:spPr>
            <a:xfrm>
              <a:off x="8206006" y="2761839"/>
              <a:ext cx="34344" cy="34344"/>
            </a:xfrm>
            <a:custGeom>
              <a:avLst/>
              <a:gdLst/>
              <a:ahLst/>
              <a:cxnLst/>
              <a:rect l="l" t="t" r="r" b="b"/>
              <a:pathLst>
                <a:path w="34343" h="34343" extrusionOk="0">
                  <a:moveTo>
                    <a:pt x="0" y="18134"/>
                  </a:moveTo>
                  <a:cubicBezTo>
                    <a:pt x="0" y="8105"/>
                    <a:pt x="8174" y="0"/>
                    <a:pt x="18202" y="0"/>
                  </a:cubicBezTo>
                  <a:lnTo>
                    <a:pt x="18202" y="0"/>
                  </a:lnTo>
                  <a:cubicBezTo>
                    <a:pt x="28300" y="0"/>
                    <a:pt x="36405" y="8105"/>
                    <a:pt x="36405" y="18134"/>
                  </a:cubicBezTo>
                  <a:lnTo>
                    <a:pt x="36405" y="18134"/>
                  </a:lnTo>
                  <a:cubicBezTo>
                    <a:pt x="36405" y="28162"/>
                    <a:pt x="28300" y="36336"/>
                    <a:pt x="18202" y="36336"/>
                  </a:cubicBezTo>
                  <a:lnTo>
                    <a:pt x="18202" y="36336"/>
                  </a:lnTo>
                  <a:cubicBezTo>
                    <a:pt x="8174" y="36336"/>
                    <a:pt x="0" y="28162"/>
                    <a:pt x="0" y="1813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1"/>
            <p:cNvSpPr/>
            <p:nvPr/>
          </p:nvSpPr>
          <p:spPr>
            <a:xfrm>
              <a:off x="7833514" y="2743843"/>
              <a:ext cx="68687" cy="68687"/>
            </a:xfrm>
            <a:custGeom>
              <a:avLst/>
              <a:gdLst/>
              <a:ahLst/>
              <a:cxnLst/>
              <a:rect l="l" t="t" r="r" b="b"/>
              <a:pathLst>
                <a:path w="68687" h="68687" extrusionOk="0">
                  <a:moveTo>
                    <a:pt x="0" y="36130"/>
                  </a:moveTo>
                  <a:cubicBezTo>
                    <a:pt x="0" y="16210"/>
                    <a:pt x="16142" y="0"/>
                    <a:pt x="36130" y="0"/>
                  </a:cubicBezTo>
                  <a:lnTo>
                    <a:pt x="36130" y="0"/>
                  </a:lnTo>
                  <a:cubicBezTo>
                    <a:pt x="56049" y="0"/>
                    <a:pt x="72259" y="16210"/>
                    <a:pt x="72259" y="36130"/>
                  </a:cubicBezTo>
                  <a:lnTo>
                    <a:pt x="72259" y="36130"/>
                  </a:lnTo>
                  <a:cubicBezTo>
                    <a:pt x="72259" y="56049"/>
                    <a:pt x="56049" y="72259"/>
                    <a:pt x="36130" y="72259"/>
                  </a:cubicBezTo>
                  <a:lnTo>
                    <a:pt x="36130" y="72259"/>
                  </a:lnTo>
                  <a:cubicBezTo>
                    <a:pt x="16142" y="72259"/>
                    <a:pt x="0" y="56049"/>
                    <a:pt x="0" y="3613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1"/>
            <p:cNvSpPr/>
            <p:nvPr/>
          </p:nvSpPr>
          <p:spPr>
            <a:xfrm>
              <a:off x="7469403" y="2734502"/>
              <a:ext cx="89294" cy="89294"/>
            </a:xfrm>
            <a:custGeom>
              <a:avLst/>
              <a:gdLst/>
              <a:ahLst/>
              <a:cxnLst/>
              <a:rect l="l" t="t" r="r" b="b"/>
              <a:pathLst>
                <a:path w="89293" h="89293" extrusionOk="0">
                  <a:moveTo>
                    <a:pt x="0" y="45471"/>
                  </a:moveTo>
                  <a:cubicBezTo>
                    <a:pt x="0" y="20400"/>
                    <a:pt x="20332" y="0"/>
                    <a:pt x="45471" y="0"/>
                  </a:cubicBezTo>
                  <a:lnTo>
                    <a:pt x="45471" y="0"/>
                  </a:lnTo>
                  <a:cubicBezTo>
                    <a:pt x="70542" y="0"/>
                    <a:pt x="90942" y="20400"/>
                    <a:pt x="90942" y="45471"/>
                  </a:cubicBezTo>
                  <a:lnTo>
                    <a:pt x="90942" y="45471"/>
                  </a:lnTo>
                  <a:cubicBezTo>
                    <a:pt x="90942" y="70542"/>
                    <a:pt x="70611" y="90942"/>
                    <a:pt x="45471" y="90942"/>
                  </a:cubicBezTo>
                  <a:lnTo>
                    <a:pt x="45471" y="90942"/>
                  </a:lnTo>
                  <a:cubicBezTo>
                    <a:pt x="20401" y="90942"/>
                    <a:pt x="0" y="70611"/>
                    <a:pt x="0" y="4547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1"/>
            <p:cNvSpPr/>
            <p:nvPr/>
          </p:nvSpPr>
          <p:spPr>
            <a:xfrm>
              <a:off x="7150007" y="2769670"/>
              <a:ext cx="20606" cy="20606"/>
            </a:xfrm>
            <a:custGeom>
              <a:avLst/>
              <a:gdLst/>
              <a:ahLst/>
              <a:cxnLst/>
              <a:rect l="l" t="t" r="r" b="b"/>
              <a:pathLst>
                <a:path w="20606" h="20606" extrusionOk="0">
                  <a:moveTo>
                    <a:pt x="0" y="10303"/>
                  </a:moveTo>
                  <a:cubicBezTo>
                    <a:pt x="0" y="4602"/>
                    <a:pt x="4602" y="0"/>
                    <a:pt x="10303" y="0"/>
                  </a:cubicBezTo>
                  <a:lnTo>
                    <a:pt x="10303" y="0"/>
                  </a:lnTo>
                  <a:cubicBezTo>
                    <a:pt x="16005" y="0"/>
                    <a:pt x="20606" y="4602"/>
                    <a:pt x="20606" y="10303"/>
                  </a:cubicBezTo>
                  <a:lnTo>
                    <a:pt x="20606" y="10303"/>
                  </a:lnTo>
                  <a:cubicBezTo>
                    <a:pt x="20606" y="16004"/>
                    <a:pt x="16005" y="20606"/>
                    <a:pt x="10303" y="20606"/>
                  </a:cubicBezTo>
                  <a:lnTo>
                    <a:pt x="10303" y="20606"/>
                  </a:lnTo>
                  <a:cubicBezTo>
                    <a:pt x="4602" y="20606"/>
                    <a:pt x="0" y="16004"/>
                    <a:pt x="0" y="1030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1"/>
            <p:cNvSpPr/>
            <p:nvPr/>
          </p:nvSpPr>
          <p:spPr>
            <a:xfrm>
              <a:off x="6776623" y="2750987"/>
              <a:ext cx="54950" cy="54950"/>
            </a:xfrm>
            <a:custGeom>
              <a:avLst/>
              <a:gdLst/>
              <a:ahLst/>
              <a:cxnLst/>
              <a:rect l="l" t="t" r="r" b="b"/>
              <a:pathLst>
                <a:path w="54949" h="54949" extrusionOk="0">
                  <a:moveTo>
                    <a:pt x="0" y="28986"/>
                  </a:moveTo>
                  <a:cubicBezTo>
                    <a:pt x="0" y="12982"/>
                    <a:pt x="12982" y="0"/>
                    <a:pt x="28986" y="0"/>
                  </a:cubicBezTo>
                  <a:lnTo>
                    <a:pt x="28986" y="0"/>
                  </a:lnTo>
                  <a:cubicBezTo>
                    <a:pt x="44990" y="0"/>
                    <a:pt x="57972" y="12982"/>
                    <a:pt x="57972" y="28986"/>
                  </a:cubicBezTo>
                  <a:lnTo>
                    <a:pt x="57972" y="28986"/>
                  </a:lnTo>
                  <a:cubicBezTo>
                    <a:pt x="57972" y="44990"/>
                    <a:pt x="44990" y="57972"/>
                    <a:pt x="28986" y="57972"/>
                  </a:cubicBezTo>
                  <a:lnTo>
                    <a:pt x="28986" y="57972"/>
                  </a:lnTo>
                  <a:cubicBezTo>
                    <a:pt x="12982" y="57972"/>
                    <a:pt x="0" y="44990"/>
                    <a:pt x="0" y="2898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
            <p:cNvSpPr/>
            <p:nvPr/>
          </p:nvSpPr>
          <p:spPr>
            <a:xfrm>
              <a:off x="6422196" y="2751262"/>
              <a:ext cx="54950" cy="54950"/>
            </a:xfrm>
            <a:custGeom>
              <a:avLst/>
              <a:gdLst/>
              <a:ahLst/>
              <a:cxnLst/>
              <a:rect l="l" t="t" r="r" b="b"/>
              <a:pathLst>
                <a:path w="54949" h="54949" extrusionOk="0">
                  <a:moveTo>
                    <a:pt x="0" y="28711"/>
                  </a:moveTo>
                  <a:cubicBezTo>
                    <a:pt x="0" y="12913"/>
                    <a:pt x="12844" y="0"/>
                    <a:pt x="28642" y="0"/>
                  </a:cubicBezTo>
                  <a:lnTo>
                    <a:pt x="28642" y="0"/>
                  </a:lnTo>
                  <a:cubicBezTo>
                    <a:pt x="44509" y="0"/>
                    <a:pt x="57354" y="12845"/>
                    <a:pt x="57354" y="28711"/>
                  </a:cubicBezTo>
                  <a:lnTo>
                    <a:pt x="57354" y="28711"/>
                  </a:lnTo>
                  <a:cubicBezTo>
                    <a:pt x="57354" y="44509"/>
                    <a:pt x="44509" y="57423"/>
                    <a:pt x="28642" y="57423"/>
                  </a:cubicBezTo>
                  <a:lnTo>
                    <a:pt x="28642" y="57423"/>
                  </a:lnTo>
                  <a:cubicBezTo>
                    <a:pt x="12844" y="57423"/>
                    <a:pt x="0" y="44578"/>
                    <a:pt x="0" y="2871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
            <p:cNvSpPr/>
            <p:nvPr/>
          </p:nvSpPr>
          <p:spPr>
            <a:xfrm>
              <a:off x="6068182" y="2751880"/>
              <a:ext cx="54950" cy="54950"/>
            </a:xfrm>
            <a:custGeom>
              <a:avLst/>
              <a:gdLst/>
              <a:ahLst/>
              <a:cxnLst/>
              <a:rect l="l" t="t" r="r" b="b"/>
              <a:pathLst>
                <a:path w="54949" h="54949" extrusionOk="0">
                  <a:moveTo>
                    <a:pt x="0" y="28093"/>
                  </a:moveTo>
                  <a:cubicBezTo>
                    <a:pt x="0" y="12570"/>
                    <a:pt x="12570" y="0"/>
                    <a:pt x="28093" y="0"/>
                  </a:cubicBezTo>
                  <a:lnTo>
                    <a:pt x="28093" y="0"/>
                  </a:lnTo>
                  <a:cubicBezTo>
                    <a:pt x="43616" y="0"/>
                    <a:pt x="56186" y="12570"/>
                    <a:pt x="56186" y="28093"/>
                  </a:cubicBezTo>
                  <a:lnTo>
                    <a:pt x="56186" y="28093"/>
                  </a:lnTo>
                  <a:cubicBezTo>
                    <a:pt x="56186" y="43616"/>
                    <a:pt x="43548" y="56186"/>
                    <a:pt x="28093" y="56186"/>
                  </a:cubicBezTo>
                  <a:lnTo>
                    <a:pt x="28093" y="56186"/>
                  </a:lnTo>
                  <a:cubicBezTo>
                    <a:pt x="12570" y="56186"/>
                    <a:pt x="0" y="43616"/>
                    <a:pt x="0" y="2809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
            <p:cNvSpPr/>
            <p:nvPr/>
          </p:nvSpPr>
          <p:spPr>
            <a:xfrm>
              <a:off x="5728592" y="2766991"/>
              <a:ext cx="20606" cy="20606"/>
            </a:xfrm>
            <a:custGeom>
              <a:avLst/>
              <a:gdLst/>
              <a:ahLst/>
              <a:cxnLst/>
              <a:rect l="l" t="t" r="r" b="b"/>
              <a:pathLst>
                <a:path w="20606" h="20606" extrusionOk="0">
                  <a:moveTo>
                    <a:pt x="0" y="12982"/>
                  </a:moveTo>
                  <a:cubicBezTo>
                    <a:pt x="0" y="5838"/>
                    <a:pt x="5838" y="0"/>
                    <a:pt x="12982" y="0"/>
                  </a:cubicBezTo>
                  <a:lnTo>
                    <a:pt x="12982" y="0"/>
                  </a:lnTo>
                  <a:cubicBezTo>
                    <a:pt x="20125" y="0"/>
                    <a:pt x="25964" y="5838"/>
                    <a:pt x="25964" y="12982"/>
                  </a:cubicBezTo>
                  <a:lnTo>
                    <a:pt x="25964" y="12982"/>
                  </a:lnTo>
                  <a:cubicBezTo>
                    <a:pt x="25964" y="20125"/>
                    <a:pt x="20125" y="25964"/>
                    <a:pt x="12982" y="25964"/>
                  </a:cubicBezTo>
                  <a:lnTo>
                    <a:pt x="12982" y="25964"/>
                  </a:lnTo>
                  <a:cubicBezTo>
                    <a:pt x="5838" y="25964"/>
                    <a:pt x="0" y="20194"/>
                    <a:pt x="0" y="1298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1"/>
            <p:cNvSpPr/>
            <p:nvPr/>
          </p:nvSpPr>
          <p:spPr>
            <a:xfrm>
              <a:off x="5378973" y="2771936"/>
              <a:ext cx="13737" cy="13737"/>
            </a:xfrm>
            <a:custGeom>
              <a:avLst/>
              <a:gdLst/>
              <a:ahLst/>
              <a:cxnLst/>
              <a:rect l="l" t="t" r="r" b="b"/>
              <a:pathLst>
                <a:path w="13737" h="13737" extrusionOk="0">
                  <a:moveTo>
                    <a:pt x="0" y="8037"/>
                  </a:moveTo>
                  <a:cubicBezTo>
                    <a:pt x="0" y="3572"/>
                    <a:pt x="3572" y="0"/>
                    <a:pt x="8037" y="0"/>
                  </a:cubicBezTo>
                  <a:lnTo>
                    <a:pt x="8037" y="0"/>
                  </a:lnTo>
                  <a:cubicBezTo>
                    <a:pt x="12501" y="0"/>
                    <a:pt x="16073" y="3572"/>
                    <a:pt x="16073" y="8037"/>
                  </a:cubicBezTo>
                  <a:lnTo>
                    <a:pt x="16073" y="8037"/>
                  </a:lnTo>
                  <a:cubicBezTo>
                    <a:pt x="16073" y="12501"/>
                    <a:pt x="12501" y="16073"/>
                    <a:pt x="8037" y="16073"/>
                  </a:cubicBezTo>
                  <a:lnTo>
                    <a:pt x="8037" y="16073"/>
                  </a:lnTo>
                  <a:cubicBezTo>
                    <a:pt x="3572" y="16073"/>
                    <a:pt x="0" y="12501"/>
                    <a:pt x="0" y="803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1"/>
            <p:cNvSpPr/>
            <p:nvPr/>
          </p:nvSpPr>
          <p:spPr>
            <a:xfrm>
              <a:off x="4995698" y="2743431"/>
              <a:ext cx="68687" cy="68687"/>
            </a:xfrm>
            <a:custGeom>
              <a:avLst/>
              <a:gdLst/>
              <a:ahLst/>
              <a:cxnLst/>
              <a:rect l="l" t="t" r="r" b="b"/>
              <a:pathLst>
                <a:path w="68687" h="68687" extrusionOk="0">
                  <a:moveTo>
                    <a:pt x="0" y="36542"/>
                  </a:moveTo>
                  <a:cubicBezTo>
                    <a:pt x="0" y="16348"/>
                    <a:pt x="16348" y="0"/>
                    <a:pt x="36542" y="0"/>
                  </a:cubicBezTo>
                  <a:lnTo>
                    <a:pt x="36542" y="0"/>
                  </a:lnTo>
                  <a:cubicBezTo>
                    <a:pt x="56736" y="0"/>
                    <a:pt x="73083" y="16348"/>
                    <a:pt x="73083" y="36542"/>
                  </a:cubicBezTo>
                  <a:lnTo>
                    <a:pt x="73083" y="36542"/>
                  </a:lnTo>
                  <a:cubicBezTo>
                    <a:pt x="73083" y="56736"/>
                    <a:pt x="56736" y="73083"/>
                    <a:pt x="36542" y="73083"/>
                  </a:cubicBezTo>
                  <a:lnTo>
                    <a:pt x="36542" y="73083"/>
                  </a:lnTo>
                  <a:cubicBezTo>
                    <a:pt x="16416" y="73083"/>
                    <a:pt x="0" y="56736"/>
                    <a:pt x="0" y="3654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
            <p:cNvSpPr/>
            <p:nvPr/>
          </p:nvSpPr>
          <p:spPr>
            <a:xfrm>
              <a:off x="4626435" y="2728870"/>
              <a:ext cx="96162" cy="96162"/>
            </a:xfrm>
            <a:custGeom>
              <a:avLst/>
              <a:gdLst/>
              <a:ahLst/>
              <a:cxnLst/>
              <a:rect l="l" t="t" r="r" b="b"/>
              <a:pathLst>
                <a:path w="96162" h="96162" extrusionOk="0">
                  <a:moveTo>
                    <a:pt x="0" y="51103"/>
                  </a:moveTo>
                  <a:cubicBezTo>
                    <a:pt x="0" y="22873"/>
                    <a:pt x="22873" y="0"/>
                    <a:pt x="51103" y="0"/>
                  </a:cubicBezTo>
                  <a:lnTo>
                    <a:pt x="51103" y="0"/>
                  </a:lnTo>
                  <a:cubicBezTo>
                    <a:pt x="79334" y="0"/>
                    <a:pt x="102207" y="22873"/>
                    <a:pt x="102207" y="51103"/>
                  </a:cubicBezTo>
                  <a:lnTo>
                    <a:pt x="102207" y="51103"/>
                  </a:lnTo>
                  <a:cubicBezTo>
                    <a:pt x="102207" y="79334"/>
                    <a:pt x="79334" y="102207"/>
                    <a:pt x="51103" y="102207"/>
                  </a:cubicBezTo>
                  <a:lnTo>
                    <a:pt x="51103" y="102207"/>
                  </a:lnTo>
                  <a:cubicBezTo>
                    <a:pt x="22942" y="102207"/>
                    <a:pt x="0" y="79334"/>
                    <a:pt x="0" y="5110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1"/>
            <p:cNvSpPr/>
            <p:nvPr/>
          </p:nvSpPr>
          <p:spPr>
            <a:xfrm>
              <a:off x="4279495" y="2736494"/>
              <a:ext cx="82425" cy="82425"/>
            </a:xfrm>
            <a:custGeom>
              <a:avLst/>
              <a:gdLst/>
              <a:ahLst/>
              <a:cxnLst/>
              <a:rect l="l" t="t" r="r" b="b"/>
              <a:pathLst>
                <a:path w="82424" h="82424" extrusionOk="0">
                  <a:moveTo>
                    <a:pt x="0" y="43479"/>
                  </a:moveTo>
                  <a:cubicBezTo>
                    <a:pt x="0" y="19507"/>
                    <a:pt x="19370" y="0"/>
                    <a:pt x="43479" y="0"/>
                  </a:cubicBezTo>
                  <a:lnTo>
                    <a:pt x="43479" y="0"/>
                  </a:lnTo>
                  <a:cubicBezTo>
                    <a:pt x="67451" y="0"/>
                    <a:pt x="86958" y="19507"/>
                    <a:pt x="86958" y="43479"/>
                  </a:cubicBezTo>
                  <a:lnTo>
                    <a:pt x="86958" y="43479"/>
                  </a:lnTo>
                  <a:cubicBezTo>
                    <a:pt x="86958" y="67451"/>
                    <a:pt x="67451" y="86958"/>
                    <a:pt x="43479" y="86958"/>
                  </a:cubicBezTo>
                  <a:lnTo>
                    <a:pt x="43479" y="86958"/>
                  </a:lnTo>
                  <a:cubicBezTo>
                    <a:pt x="19439" y="86958"/>
                    <a:pt x="0" y="67520"/>
                    <a:pt x="0" y="4347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1"/>
            <p:cNvSpPr/>
            <p:nvPr/>
          </p:nvSpPr>
          <p:spPr>
            <a:xfrm>
              <a:off x="3901371" y="2713071"/>
              <a:ext cx="130506" cy="130506"/>
            </a:xfrm>
            <a:custGeom>
              <a:avLst/>
              <a:gdLst/>
              <a:ahLst/>
              <a:cxnLst/>
              <a:rect l="l" t="t" r="r" b="b"/>
              <a:pathLst>
                <a:path w="130505" h="130505" extrusionOk="0">
                  <a:moveTo>
                    <a:pt x="0" y="66902"/>
                  </a:moveTo>
                  <a:cubicBezTo>
                    <a:pt x="0" y="29948"/>
                    <a:pt x="30016" y="0"/>
                    <a:pt x="66901" y="0"/>
                  </a:cubicBezTo>
                  <a:lnTo>
                    <a:pt x="66901" y="0"/>
                  </a:lnTo>
                  <a:cubicBezTo>
                    <a:pt x="103855" y="0"/>
                    <a:pt x="133803" y="29948"/>
                    <a:pt x="133803" y="66902"/>
                  </a:cubicBezTo>
                  <a:lnTo>
                    <a:pt x="133803" y="66902"/>
                  </a:lnTo>
                  <a:cubicBezTo>
                    <a:pt x="133803" y="103855"/>
                    <a:pt x="103855" y="133803"/>
                    <a:pt x="66901" y="133803"/>
                  </a:cubicBezTo>
                  <a:lnTo>
                    <a:pt x="66901" y="133803"/>
                  </a:lnTo>
                  <a:cubicBezTo>
                    <a:pt x="30016" y="133803"/>
                    <a:pt x="0" y="103855"/>
                    <a:pt x="0" y="6690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1"/>
            <p:cNvSpPr/>
            <p:nvPr/>
          </p:nvSpPr>
          <p:spPr>
            <a:xfrm>
              <a:off x="3576686" y="2743088"/>
              <a:ext cx="68687" cy="68687"/>
            </a:xfrm>
            <a:custGeom>
              <a:avLst/>
              <a:gdLst/>
              <a:ahLst/>
              <a:cxnLst/>
              <a:rect l="l" t="t" r="r" b="b"/>
              <a:pathLst>
                <a:path w="68687" h="68687" extrusionOk="0">
                  <a:moveTo>
                    <a:pt x="0" y="36885"/>
                  </a:moveTo>
                  <a:cubicBezTo>
                    <a:pt x="0" y="16485"/>
                    <a:pt x="16554" y="0"/>
                    <a:pt x="36885" y="0"/>
                  </a:cubicBezTo>
                  <a:lnTo>
                    <a:pt x="36885" y="0"/>
                  </a:lnTo>
                  <a:cubicBezTo>
                    <a:pt x="57354" y="0"/>
                    <a:pt x="73771" y="16553"/>
                    <a:pt x="73771" y="36885"/>
                  </a:cubicBezTo>
                  <a:lnTo>
                    <a:pt x="73771" y="36885"/>
                  </a:lnTo>
                  <a:cubicBezTo>
                    <a:pt x="73771" y="57285"/>
                    <a:pt x="57285" y="73770"/>
                    <a:pt x="36885" y="73770"/>
                  </a:cubicBezTo>
                  <a:lnTo>
                    <a:pt x="36885" y="73770"/>
                  </a:lnTo>
                  <a:cubicBezTo>
                    <a:pt x="16485" y="73839"/>
                    <a:pt x="0" y="57285"/>
                    <a:pt x="0" y="3688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
            <p:cNvSpPr/>
            <p:nvPr/>
          </p:nvSpPr>
          <p:spPr>
            <a:xfrm>
              <a:off x="3229334" y="2750300"/>
              <a:ext cx="54950" cy="54950"/>
            </a:xfrm>
            <a:custGeom>
              <a:avLst/>
              <a:gdLst/>
              <a:ahLst/>
              <a:cxnLst/>
              <a:rect l="l" t="t" r="r" b="b"/>
              <a:pathLst>
                <a:path w="54949" h="54949" extrusionOk="0">
                  <a:moveTo>
                    <a:pt x="0" y="29673"/>
                  </a:moveTo>
                  <a:cubicBezTo>
                    <a:pt x="0" y="13257"/>
                    <a:pt x="13257" y="0"/>
                    <a:pt x="29673" y="0"/>
                  </a:cubicBezTo>
                  <a:lnTo>
                    <a:pt x="29673" y="0"/>
                  </a:lnTo>
                  <a:cubicBezTo>
                    <a:pt x="46089" y="0"/>
                    <a:pt x="59346" y="13325"/>
                    <a:pt x="59346" y="29673"/>
                  </a:cubicBezTo>
                  <a:lnTo>
                    <a:pt x="59346" y="29673"/>
                  </a:lnTo>
                  <a:cubicBezTo>
                    <a:pt x="59346" y="46089"/>
                    <a:pt x="46021" y="59346"/>
                    <a:pt x="29673" y="59346"/>
                  </a:cubicBezTo>
                  <a:lnTo>
                    <a:pt x="29673" y="59346"/>
                  </a:lnTo>
                  <a:cubicBezTo>
                    <a:pt x="13257" y="59346"/>
                    <a:pt x="0" y="46089"/>
                    <a:pt x="0" y="2967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1"/>
            <p:cNvSpPr/>
            <p:nvPr/>
          </p:nvSpPr>
          <p:spPr>
            <a:xfrm>
              <a:off x="2861239" y="2736906"/>
              <a:ext cx="82425" cy="82425"/>
            </a:xfrm>
            <a:custGeom>
              <a:avLst/>
              <a:gdLst/>
              <a:ahLst/>
              <a:cxnLst/>
              <a:rect l="l" t="t" r="r" b="b"/>
              <a:pathLst>
                <a:path w="82424" h="82424" extrusionOk="0">
                  <a:moveTo>
                    <a:pt x="0" y="43067"/>
                  </a:moveTo>
                  <a:cubicBezTo>
                    <a:pt x="0" y="19301"/>
                    <a:pt x="19301" y="0"/>
                    <a:pt x="42998" y="0"/>
                  </a:cubicBezTo>
                  <a:lnTo>
                    <a:pt x="42998" y="0"/>
                  </a:lnTo>
                  <a:cubicBezTo>
                    <a:pt x="66764" y="0"/>
                    <a:pt x="86065" y="19301"/>
                    <a:pt x="86065" y="43067"/>
                  </a:cubicBezTo>
                  <a:lnTo>
                    <a:pt x="86065" y="43067"/>
                  </a:lnTo>
                  <a:cubicBezTo>
                    <a:pt x="86065" y="66833"/>
                    <a:pt x="66764" y="86134"/>
                    <a:pt x="42998" y="86134"/>
                  </a:cubicBezTo>
                  <a:lnTo>
                    <a:pt x="42998" y="86134"/>
                  </a:lnTo>
                  <a:cubicBezTo>
                    <a:pt x="19301" y="86134"/>
                    <a:pt x="0" y="66833"/>
                    <a:pt x="0" y="4306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1"/>
            <p:cNvSpPr/>
            <p:nvPr/>
          </p:nvSpPr>
          <p:spPr>
            <a:xfrm>
              <a:off x="2501386" y="2731823"/>
              <a:ext cx="96162" cy="96162"/>
            </a:xfrm>
            <a:custGeom>
              <a:avLst/>
              <a:gdLst/>
              <a:ahLst/>
              <a:cxnLst/>
              <a:rect l="l" t="t" r="r" b="b"/>
              <a:pathLst>
                <a:path w="96162" h="96162" extrusionOk="0">
                  <a:moveTo>
                    <a:pt x="0" y="48150"/>
                  </a:moveTo>
                  <a:cubicBezTo>
                    <a:pt x="0" y="21568"/>
                    <a:pt x="21568" y="0"/>
                    <a:pt x="48150" y="0"/>
                  </a:cubicBezTo>
                  <a:lnTo>
                    <a:pt x="48150" y="0"/>
                  </a:lnTo>
                  <a:cubicBezTo>
                    <a:pt x="74800" y="0"/>
                    <a:pt x="96300" y="21568"/>
                    <a:pt x="96300" y="48150"/>
                  </a:cubicBezTo>
                  <a:lnTo>
                    <a:pt x="96300" y="48150"/>
                  </a:lnTo>
                  <a:cubicBezTo>
                    <a:pt x="96300" y="74732"/>
                    <a:pt x="74800" y="96300"/>
                    <a:pt x="48150" y="96300"/>
                  </a:cubicBezTo>
                  <a:lnTo>
                    <a:pt x="48150" y="96300"/>
                  </a:lnTo>
                  <a:cubicBezTo>
                    <a:pt x="21636" y="96300"/>
                    <a:pt x="0" y="74732"/>
                    <a:pt x="0" y="4815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
            <p:cNvSpPr/>
            <p:nvPr/>
          </p:nvSpPr>
          <p:spPr>
            <a:xfrm>
              <a:off x="2134321" y="2719322"/>
              <a:ext cx="116768" cy="116768"/>
            </a:xfrm>
            <a:custGeom>
              <a:avLst/>
              <a:gdLst/>
              <a:ahLst/>
              <a:cxnLst/>
              <a:rect l="l" t="t" r="r" b="b"/>
              <a:pathLst>
                <a:path w="116768" h="116768" extrusionOk="0">
                  <a:moveTo>
                    <a:pt x="0" y="60651"/>
                  </a:moveTo>
                  <a:cubicBezTo>
                    <a:pt x="0" y="27200"/>
                    <a:pt x="27200" y="0"/>
                    <a:pt x="60651" y="0"/>
                  </a:cubicBezTo>
                  <a:lnTo>
                    <a:pt x="60651" y="0"/>
                  </a:lnTo>
                  <a:cubicBezTo>
                    <a:pt x="94102" y="0"/>
                    <a:pt x="121302" y="27200"/>
                    <a:pt x="121302" y="60651"/>
                  </a:cubicBezTo>
                  <a:lnTo>
                    <a:pt x="121302" y="60651"/>
                  </a:lnTo>
                  <a:cubicBezTo>
                    <a:pt x="121302" y="94102"/>
                    <a:pt x="94102" y="121302"/>
                    <a:pt x="60651" y="121302"/>
                  </a:cubicBezTo>
                  <a:lnTo>
                    <a:pt x="60651" y="121302"/>
                  </a:lnTo>
                  <a:cubicBezTo>
                    <a:pt x="27200" y="121302"/>
                    <a:pt x="0" y="94170"/>
                    <a:pt x="0" y="6065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
            <p:cNvSpPr/>
            <p:nvPr/>
          </p:nvSpPr>
          <p:spPr>
            <a:xfrm>
              <a:off x="1824335" y="2764037"/>
              <a:ext cx="27475" cy="27475"/>
            </a:xfrm>
            <a:custGeom>
              <a:avLst/>
              <a:gdLst/>
              <a:ahLst/>
              <a:cxnLst/>
              <a:rect l="l" t="t" r="r" b="b"/>
              <a:pathLst>
                <a:path w="27474" h="27474" extrusionOk="0">
                  <a:moveTo>
                    <a:pt x="0" y="15936"/>
                  </a:moveTo>
                  <a:cubicBezTo>
                    <a:pt x="0" y="7144"/>
                    <a:pt x="7144" y="0"/>
                    <a:pt x="15936" y="0"/>
                  </a:cubicBezTo>
                  <a:lnTo>
                    <a:pt x="15936" y="0"/>
                  </a:lnTo>
                  <a:cubicBezTo>
                    <a:pt x="24727" y="0"/>
                    <a:pt x="31871" y="7144"/>
                    <a:pt x="31871" y="15936"/>
                  </a:cubicBezTo>
                  <a:lnTo>
                    <a:pt x="31871" y="15936"/>
                  </a:lnTo>
                  <a:cubicBezTo>
                    <a:pt x="31871" y="24727"/>
                    <a:pt x="24727" y="31871"/>
                    <a:pt x="15936" y="31871"/>
                  </a:cubicBezTo>
                  <a:lnTo>
                    <a:pt x="15936" y="31871"/>
                  </a:lnTo>
                  <a:cubicBezTo>
                    <a:pt x="7144" y="31871"/>
                    <a:pt x="0" y="24727"/>
                    <a:pt x="0" y="1593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
            <p:cNvSpPr/>
            <p:nvPr/>
          </p:nvSpPr>
          <p:spPr>
            <a:xfrm>
              <a:off x="1428284" y="2722619"/>
              <a:ext cx="109900" cy="109900"/>
            </a:xfrm>
            <a:custGeom>
              <a:avLst/>
              <a:gdLst/>
              <a:ahLst/>
              <a:cxnLst/>
              <a:rect l="l" t="t" r="r" b="b"/>
              <a:pathLst>
                <a:path w="109899" h="109899" extrusionOk="0">
                  <a:moveTo>
                    <a:pt x="0" y="57354"/>
                  </a:moveTo>
                  <a:cubicBezTo>
                    <a:pt x="0" y="25689"/>
                    <a:pt x="25689" y="0"/>
                    <a:pt x="57423" y="0"/>
                  </a:cubicBezTo>
                  <a:lnTo>
                    <a:pt x="57423" y="0"/>
                  </a:lnTo>
                  <a:cubicBezTo>
                    <a:pt x="89087" y="0"/>
                    <a:pt x="114845" y="25689"/>
                    <a:pt x="114845" y="57354"/>
                  </a:cubicBezTo>
                  <a:lnTo>
                    <a:pt x="114845" y="57354"/>
                  </a:lnTo>
                  <a:cubicBezTo>
                    <a:pt x="114845" y="89019"/>
                    <a:pt x="89156" y="114776"/>
                    <a:pt x="57423" y="114776"/>
                  </a:cubicBezTo>
                  <a:lnTo>
                    <a:pt x="57423" y="114776"/>
                  </a:lnTo>
                  <a:cubicBezTo>
                    <a:pt x="25758" y="114776"/>
                    <a:pt x="0" y="89019"/>
                    <a:pt x="0" y="5735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
            <p:cNvSpPr/>
            <p:nvPr/>
          </p:nvSpPr>
          <p:spPr>
            <a:xfrm>
              <a:off x="1064722" y="2713690"/>
              <a:ext cx="130506" cy="130506"/>
            </a:xfrm>
            <a:custGeom>
              <a:avLst/>
              <a:gdLst/>
              <a:ahLst/>
              <a:cxnLst/>
              <a:rect l="l" t="t" r="r" b="b"/>
              <a:pathLst>
                <a:path w="130505" h="130505" extrusionOk="0">
                  <a:moveTo>
                    <a:pt x="0" y="66283"/>
                  </a:moveTo>
                  <a:cubicBezTo>
                    <a:pt x="0" y="29742"/>
                    <a:pt x="29673" y="0"/>
                    <a:pt x="66215" y="0"/>
                  </a:cubicBezTo>
                  <a:lnTo>
                    <a:pt x="66215" y="0"/>
                  </a:lnTo>
                  <a:cubicBezTo>
                    <a:pt x="102756" y="0"/>
                    <a:pt x="132498" y="29673"/>
                    <a:pt x="132498" y="66283"/>
                  </a:cubicBezTo>
                  <a:lnTo>
                    <a:pt x="132498" y="66283"/>
                  </a:lnTo>
                  <a:cubicBezTo>
                    <a:pt x="132498" y="102825"/>
                    <a:pt x="102825" y="132567"/>
                    <a:pt x="66215" y="132567"/>
                  </a:cubicBezTo>
                  <a:lnTo>
                    <a:pt x="66215" y="132567"/>
                  </a:lnTo>
                  <a:cubicBezTo>
                    <a:pt x="29673" y="132567"/>
                    <a:pt x="0" y="102825"/>
                    <a:pt x="0" y="6628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
            <p:cNvSpPr/>
            <p:nvPr/>
          </p:nvSpPr>
          <p:spPr>
            <a:xfrm>
              <a:off x="713318" y="2717055"/>
              <a:ext cx="123637" cy="123637"/>
            </a:xfrm>
            <a:custGeom>
              <a:avLst/>
              <a:gdLst/>
              <a:ahLst/>
              <a:cxnLst/>
              <a:rect l="l" t="t" r="r" b="b"/>
              <a:pathLst>
                <a:path w="123637" h="123637" extrusionOk="0">
                  <a:moveTo>
                    <a:pt x="0" y="62918"/>
                  </a:moveTo>
                  <a:cubicBezTo>
                    <a:pt x="0" y="28162"/>
                    <a:pt x="28230" y="0"/>
                    <a:pt x="62986" y="0"/>
                  </a:cubicBezTo>
                  <a:lnTo>
                    <a:pt x="62986" y="0"/>
                  </a:lnTo>
                  <a:cubicBezTo>
                    <a:pt x="97742" y="0"/>
                    <a:pt x="125904" y="28230"/>
                    <a:pt x="125904" y="62918"/>
                  </a:cubicBezTo>
                  <a:lnTo>
                    <a:pt x="125904" y="62918"/>
                  </a:lnTo>
                  <a:cubicBezTo>
                    <a:pt x="125904" y="97673"/>
                    <a:pt x="97742" y="125904"/>
                    <a:pt x="62986" y="125904"/>
                  </a:cubicBezTo>
                  <a:lnTo>
                    <a:pt x="62986" y="125904"/>
                  </a:lnTo>
                  <a:cubicBezTo>
                    <a:pt x="28230" y="125904"/>
                    <a:pt x="0" y="97673"/>
                    <a:pt x="0" y="6291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
            <p:cNvSpPr/>
            <p:nvPr/>
          </p:nvSpPr>
          <p:spPr>
            <a:xfrm>
              <a:off x="383413" y="2741645"/>
              <a:ext cx="75556" cy="75556"/>
            </a:xfrm>
            <a:custGeom>
              <a:avLst/>
              <a:gdLst/>
              <a:ahLst/>
              <a:cxnLst/>
              <a:rect l="l" t="t" r="r" b="b"/>
              <a:pathLst>
                <a:path w="75556" h="75556" extrusionOk="0">
                  <a:moveTo>
                    <a:pt x="0" y="38328"/>
                  </a:moveTo>
                  <a:cubicBezTo>
                    <a:pt x="0" y="17172"/>
                    <a:pt x="17172" y="0"/>
                    <a:pt x="38328" y="0"/>
                  </a:cubicBezTo>
                  <a:lnTo>
                    <a:pt x="38328" y="0"/>
                  </a:lnTo>
                  <a:cubicBezTo>
                    <a:pt x="59483" y="0"/>
                    <a:pt x="76586" y="17172"/>
                    <a:pt x="76586" y="38328"/>
                  </a:cubicBezTo>
                  <a:lnTo>
                    <a:pt x="76586" y="38328"/>
                  </a:lnTo>
                  <a:cubicBezTo>
                    <a:pt x="76586" y="59483"/>
                    <a:pt x="59415" y="76655"/>
                    <a:pt x="38328" y="76655"/>
                  </a:cubicBezTo>
                  <a:lnTo>
                    <a:pt x="38328" y="76655"/>
                  </a:lnTo>
                  <a:cubicBezTo>
                    <a:pt x="17172" y="76655"/>
                    <a:pt x="0" y="59483"/>
                    <a:pt x="0" y="3832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1"/>
            <p:cNvSpPr/>
            <p:nvPr/>
          </p:nvSpPr>
          <p:spPr>
            <a:xfrm>
              <a:off x="12080589" y="2735120"/>
              <a:ext cx="89294" cy="89294"/>
            </a:xfrm>
            <a:custGeom>
              <a:avLst/>
              <a:gdLst/>
              <a:ahLst/>
              <a:cxnLst/>
              <a:rect l="l" t="t" r="r" b="b"/>
              <a:pathLst>
                <a:path w="89293" h="89293" extrusionOk="0">
                  <a:moveTo>
                    <a:pt x="44921" y="89843"/>
                  </a:moveTo>
                  <a:cubicBezTo>
                    <a:pt x="33107" y="89843"/>
                    <a:pt x="21568" y="85103"/>
                    <a:pt x="13187" y="76724"/>
                  </a:cubicBezTo>
                  <a:cubicBezTo>
                    <a:pt x="4808" y="68344"/>
                    <a:pt x="0" y="56804"/>
                    <a:pt x="0" y="44921"/>
                  </a:cubicBezTo>
                  <a:cubicBezTo>
                    <a:pt x="0" y="33176"/>
                    <a:pt x="4877" y="21568"/>
                    <a:pt x="13187" y="13188"/>
                  </a:cubicBezTo>
                  <a:cubicBezTo>
                    <a:pt x="21499" y="4808"/>
                    <a:pt x="33038" y="0"/>
                    <a:pt x="44921" y="0"/>
                  </a:cubicBezTo>
                  <a:cubicBezTo>
                    <a:pt x="56805" y="0"/>
                    <a:pt x="68412" y="4877"/>
                    <a:pt x="76723" y="13188"/>
                  </a:cubicBezTo>
                  <a:cubicBezTo>
                    <a:pt x="85104" y="21568"/>
                    <a:pt x="89843" y="33176"/>
                    <a:pt x="89843" y="44921"/>
                  </a:cubicBezTo>
                  <a:cubicBezTo>
                    <a:pt x="89843" y="56804"/>
                    <a:pt x="85104" y="68413"/>
                    <a:pt x="76723" y="76724"/>
                  </a:cubicBezTo>
                  <a:cubicBezTo>
                    <a:pt x="68344" y="85035"/>
                    <a:pt x="56736" y="89843"/>
                    <a:pt x="44921" y="8984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1"/>
            <p:cNvSpPr/>
            <p:nvPr/>
          </p:nvSpPr>
          <p:spPr>
            <a:xfrm>
              <a:off x="21705" y="2303695"/>
              <a:ext cx="89294" cy="89294"/>
            </a:xfrm>
            <a:custGeom>
              <a:avLst/>
              <a:gdLst/>
              <a:ahLst/>
              <a:cxnLst/>
              <a:rect l="l" t="t" r="r" b="b"/>
              <a:pathLst>
                <a:path w="89293" h="89293" extrusionOk="0">
                  <a:moveTo>
                    <a:pt x="45265" y="90461"/>
                  </a:moveTo>
                  <a:cubicBezTo>
                    <a:pt x="33313" y="90461"/>
                    <a:pt x="21705" y="85653"/>
                    <a:pt x="13325" y="77273"/>
                  </a:cubicBezTo>
                  <a:cubicBezTo>
                    <a:pt x="4945" y="68893"/>
                    <a:pt x="0" y="57216"/>
                    <a:pt x="0" y="45265"/>
                  </a:cubicBezTo>
                  <a:cubicBezTo>
                    <a:pt x="0" y="33382"/>
                    <a:pt x="4808" y="21705"/>
                    <a:pt x="13325" y="13325"/>
                  </a:cubicBezTo>
                  <a:cubicBezTo>
                    <a:pt x="21774" y="4808"/>
                    <a:pt x="33313" y="0"/>
                    <a:pt x="45265" y="0"/>
                  </a:cubicBezTo>
                  <a:cubicBezTo>
                    <a:pt x="57217" y="0"/>
                    <a:pt x="68893" y="4808"/>
                    <a:pt x="77342" y="13325"/>
                  </a:cubicBezTo>
                  <a:cubicBezTo>
                    <a:pt x="85722" y="21774"/>
                    <a:pt x="90530" y="33451"/>
                    <a:pt x="90530" y="45265"/>
                  </a:cubicBezTo>
                  <a:cubicBezTo>
                    <a:pt x="90530" y="57216"/>
                    <a:pt x="85722" y="68893"/>
                    <a:pt x="77342" y="77273"/>
                  </a:cubicBezTo>
                  <a:cubicBezTo>
                    <a:pt x="68893" y="85653"/>
                    <a:pt x="57217" y="90461"/>
                    <a:pt x="45265" y="9046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1"/>
            <p:cNvSpPr/>
            <p:nvPr/>
          </p:nvSpPr>
          <p:spPr>
            <a:xfrm>
              <a:off x="11712082" y="2290095"/>
              <a:ext cx="116768" cy="116768"/>
            </a:xfrm>
            <a:custGeom>
              <a:avLst/>
              <a:gdLst/>
              <a:ahLst/>
              <a:cxnLst/>
              <a:rect l="l" t="t" r="r" b="b"/>
              <a:pathLst>
                <a:path w="116768" h="116768" extrusionOk="0">
                  <a:moveTo>
                    <a:pt x="0" y="58796"/>
                  </a:moveTo>
                  <a:cubicBezTo>
                    <a:pt x="0" y="26307"/>
                    <a:pt x="26238" y="0"/>
                    <a:pt x="58728" y="0"/>
                  </a:cubicBezTo>
                  <a:lnTo>
                    <a:pt x="58728" y="0"/>
                  </a:lnTo>
                  <a:cubicBezTo>
                    <a:pt x="91286" y="0"/>
                    <a:pt x="117661" y="26307"/>
                    <a:pt x="117661" y="58796"/>
                  </a:cubicBezTo>
                  <a:lnTo>
                    <a:pt x="117661" y="58796"/>
                  </a:lnTo>
                  <a:cubicBezTo>
                    <a:pt x="117661" y="91286"/>
                    <a:pt x="91354" y="117593"/>
                    <a:pt x="58728" y="117593"/>
                  </a:cubicBezTo>
                  <a:lnTo>
                    <a:pt x="58728" y="117593"/>
                  </a:lnTo>
                  <a:cubicBezTo>
                    <a:pt x="26238" y="117593"/>
                    <a:pt x="0" y="91217"/>
                    <a:pt x="0" y="5879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
            <p:cNvSpPr/>
            <p:nvPr/>
          </p:nvSpPr>
          <p:spPr>
            <a:xfrm>
              <a:off x="11399554" y="2332200"/>
              <a:ext cx="27475" cy="27475"/>
            </a:xfrm>
            <a:custGeom>
              <a:avLst/>
              <a:gdLst/>
              <a:ahLst/>
              <a:cxnLst/>
              <a:rect l="l" t="t" r="r" b="b"/>
              <a:pathLst>
                <a:path w="27474" h="27474" extrusionOk="0">
                  <a:moveTo>
                    <a:pt x="0" y="16691"/>
                  </a:moveTo>
                  <a:cubicBezTo>
                    <a:pt x="0" y="7487"/>
                    <a:pt x="7487" y="0"/>
                    <a:pt x="16623" y="0"/>
                  </a:cubicBezTo>
                  <a:lnTo>
                    <a:pt x="16623" y="0"/>
                  </a:lnTo>
                  <a:cubicBezTo>
                    <a:pt x="25827" y="0"/>
                    <a:pt x="33313" y="7487"/>
                    <a:pt x="33313" y="16691"/>
                  </a:cubicBezTo>
                  <a:lnTo>
                    <a:pt x="33313" y="16691"/>
                  </a:lnTo>
                  <a:cubicBezTo>
                    <a:pt x="33313" y="25895"/>
                    <a:pt x="25827" y="33382"/>
                    <a:pt x="16623" y="33382"/>
                  </a:cubicBezTo>
                  <a:lnTo>
                    <a:pt x="16623" y="33382"/>
                  </a:lnTo>
                  <a:cubicBezTo>
                    <a:pt x="7418" y="33382"/>
                    <a:pt x="0" y="25895"/>
                    <a:pt x="0" y="1669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1"/>
            <p:cNvSpPr/>
            <p:nvPr/>
          </p:nvSpPr>
          <p:spPr>
            <a:xfrm>
              <a:off x="10997321" y="2284737"/>
              <a:ext cx="123637" cy="123637"/>
            </a:xfrm>
            <a:custGeom>
              <a:avLst/>
              <a:gdLst/>
              <a:ahLst/>
              <a:cxnLst/>
              <a:rect l="l" t="t" r="r" b="b"/>
              <a:pathLst>
                <a:path w="123637" h="123637" extrusionOk="0">
                  <a:moveTo>
                    <a:pt x="0" y="64154"/>
                  </a:moveTo>
                  <a:cubicBezTo>
                    <a:pt x="0" y="28780"/>
                    <a:pt x="28712" y="0"/>
                    <a:pt x="64155" y="0"/>
                  </a:cubicBezTo>
                  <a:lnTo>
                    <a:pt x="64155" y="0"/>
                  </a:lnTo>
                  <a:cubicBezTo>
                    <a:pt x="99529" y="0"/>
                    <a:pt x="128308" y="28711"/>
                    <a:pt x="128308" y="64154"/>
                  </a:cubicBezTo>
                  <a:lnTo>
                    <a:pt x="128308" y="64154"/>
                  </a:lnTo>
                  <a:cubicBezTo>
                    <a:pt x="128308" y="99528"/>
                    <a:pt x="99597" y="128308"/>
                    <a:pt x="64155" y="128308"/>
                  </a:cubicBezTo>
                  <a:lnTo>
                    <a:pt x="64155" y="128308"/>
                  </a:lnTo>
                  <a:cubicBezTo>
                    <a:pt x="28780" y="128308"/>
                    <a:pt x="0" y="99528"/>
                    <a:pt x="0" y="6415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1"/>
            <p:cNvSpPr/>
            <p:nvPr/>
          </p:nvSpPr>
          <p:spPr>
            <a:xfrm>
              <a:off x="10643170" y="2285149"/>
              <a:ext cx="123637" cy="123637"/>
            </a:xfrm>
            <a:custGeom>
              <a:avLst/>
              <a:gdLst/>
              <a:ahLst/>
              <a:cxnLst/>
              <a:rect l="l" t="t" r="r" b="b"/>
              <a:pathLst>
                <a:path w="123637" h="123637" extrusionOk="0">
                  <a:moveTo>
                    <a:pt x="0" y="63742"/>
                  </a:moveTo>
                  <a:cubicBezTo>
                    <a:pt x="0" y="28574"/>
                    <a:pt x="28437" y="0"/>
                    <a:pt x="63742" y="0"/>
                  </a:cubicBezTo>
                  <a:lnTo>
                    <a:pt x="63742" y="0"/>
                  </a:lnTo>
                  <a:cubicBezTo>
                    <a:pt x="98910" y="0"/>
                    <a:pt x="127483" y="28574"/>
                    <a:pt x="127483" y="63742"/>
                  </a:cubicBezTo>
                  <a:lnTo>
                    <a:pt x="127483" y="63742"/>
                  </a:lnTo>
                  <a:cubicBezTo>
                    <a:pt x="127483" y="98910"/>
                    <a:pt x="98910" y="127484"/>
                    <a:pt x="63742" y="127484"/>
                  </a:cubicBezTo>
                  <a:lnTo>
                    <a:pt x="63742" y="127484"/>
                  </a:lnTo>
                  <a:cubicBezTo>
                    <a:pt x="28437" y="127484"/>
                    <a:pt x="0" y="98910"/>
                    <a:pt x="0" y="6374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1"/>
            <p:cNvSpPr/>
            <p:nvPr/>
          </p:nvSpPr>
          <p:spPr>
            <a:xfrm>
              <a:off x="10327414" y="2324164"/>
              <a:ext cx="48081" cy="48081"/>
            </a:xfrm>
            <a:custGeom>
              <a:avLst/>
              <a:gdLst/>
              <a:ahLst/>
              <a:cxnLst/>
              <a:rect l="l" t="t" r="r" b="b"/>
              <a:pathLst>
                <a:path w="48081" h="48081" extrusionOk="0">
                  <a:moveTo>
                    <a:pt x="0" y="24727"/>
                  </a:moveTo>
                  <a:cubicBezTo>
                    <a:pt x="0" y="11059"/>
                    <a:pt x="11127" y="0"/>
                    <a:pt x="24796" y="0"/>
                  </a:cubicBezTo>
                  <a:lnTo>
                    <a:pt x="24796" y="0"/>
                  </a:lnTo>
                  <a:cubicBezTo>
                    <a:pt x="38465" y="0"/>
                    <a:pt x="49523" y="11059"/>
                    <a:pt x="49523" y="24727"/>
                  </a:cubicBezTo>
                  <a:lnTo>
                    <a:pt x="49523" y="24727"/>
                  </a:lnTo>
                  <a:cubicBezTo>
                    <a:pt x="49523" y="38396"/>
                    <a:pt x="38396" y="49524"/>
                    <a:pt x="24796" y="49524"/>
                  </a:cubicBezTo>
                  <a:lnTo>
                    <a:pt x="24796" y="49524"/>
                  </a:lnTo>
                  <a:cubicBezTo>
                    <a:pt x="11127" y="49455"/>
                    <a:pt x="0" y="38396"/>
                    <a:pt x="0" y="2472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1"/>
            <p:cNvSpPr/>
            <p:nvPr/>
          </p:nvSpPr>
          <p:spPr>
            <a:xfrm>
              <a:off x="9966050" y="2317433"/>
              <a:ext cx="61819" cy="61819"/>
            </a:xfrm>
            <a:custGeom>
              <a:avLst/>
              <a:gdLst/>
              <a:ahLst/>
              <a:cxnLst/>
              <a:rect l="l" t="t" r="r" b="b"/>
              <a:pathLst>
                <a:path w="61818" h="61818" extrusionOk="0">
                  <a:moveTo>
                    <a:pt x="0" y="31459"/>
                  </a:moveTo>
                  <a:cubicBezTo>
                    <a:pt x="0" y="14081"/>
                    <a:pt x="14012" y="0"/>
                    <a:pt x="31458" y="0"/>
                  </a:cubicBezTo>
                  <a:lnTo>
                    <a:pt x="31458" y="0"/>
                  </a:lnTo>
                  <a:cubicBezTo>
                    <a:pt x="48905" y="0"/>
                    <a:pt x="62986" y="14081"/>
                    <a:pt x="62986" y="31459"/>
                  </a:cubicBezTo>
                  <a:lnTo>
                    <a:pt x="62986" y="31459"/>
                  </a:lnTo>
                  <a:cubicBezTo>
                    <a:pt x="62986" y="48837"/>
                    <a:pt x="48905" y="62986"/>
                    <a:pt x="31458" y="62986"/>
                  </a:cubicBezTo>
                  <a:lnTo>
                    <a:pt x="31458" y="62986"/>
                  </a:lnTo>
                  <a:cubicBezTo>
                    <a:pt x="14080" y="62917"/>
                    <a:pt x="0" y="48837"/>
                    <a:pt x="0" y="3145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1"/>
            <p:cNvSpPr/>
            <p:nvPr/>
          </p:nvSpPr>
          <p:spPr>
            <a:xfrm>
              <a:off x="9605098" y="2311113"/>
              <a:ext cx="75556" cy="75556"/>
            </a:xfrm>
            <a:custGeom>
              <a:avLst/>
              <a:gdLst/>
              <a:ahLst/>
              <a:cxnLst/>
              <a:rect l="l" t="t" r="r" b="b"/>
              <a:pathLst>
                <a:path w="75556" h="75556" extrusionOk="0">
                  <a:moveTo>
                    <a:pt x="0" y="37778"/>
                  </a:moveTo>
                  <a:cubicBezTo>
                    <a:pt x="0" y="16966"/>
                    <a:pt x="16897" y="0"/>
                    <a:pt x="37778" y="0"/>
                  </a:cubicBezTo>
                  <a:lnTo>
                    <a:pt x="37778" y="0"/>
                  </a:lnTo>
                  <a:cubicBezTo>
                    <a:pt x="58659" y="0"/>
                    <a:pt x="75556" y="16897"/>
                    <a:pt x="75556" y="37778"/>
                  </a:cubicBezTo>
                  <a:lnTo>
                    <a:pt x="75556" y="37778"/>
                  </a:lnTo>
                  <a:cubicBezTo>
                    <a:pt x="75556" y="58590"/>
                    <a:pt x="58659" y="75556"/>
                    <a:pt x="37778" y="75556"/>
                  </a:cubicBezTo>
                  <a:lnTo>
                    <a:pt x="37778" y="75556"/>
                  </a:lnTo>
                  <a:cubicBezTo>
                    <a:pt x="16966" y="75556"/>
                    <a:pt x="0" y="58590"/>
                    <a:pt x="0" y="3777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1"/>
            <p:cNvSpPr/>
            <p:nvPr/>
          </p:nvSpPr>
          <p:spPr>
            <a:xfrm>
              <a:off x="9264958" y="2325675"/>
              <a:ext cx="41212" cy="41212"/>
            </a:xfrm>
            <a:custGeom>
              <a:avLst/>
              <a:gdLst/>
              <a:ahLst/>
              <a:cxnLst/>
              <a:rect l="l" t="t" r="r" b="b"/>
              <a:pathLst>
                <a:path w="41212" h="41212" extrusionOk="0">
                  <a:moveTo>
                    <a:pt x="0" y="23216"/>
                  </a:moveTo>
                  <a:cubicBezTo>
                    <a:pt x="0" y="10372"/>
                    <a:pt x="10372" y="0"/>
                    <a:pt x="23216" y="0"/>
                  </a:cubicBezTo>
                  <a:lnTo>
                    <a:pt x="23216" y="0"/>
                  </a:lnTo>
                  <a:cubicBezTo>
                    <a:pt x="36061" y="0"/>
                    <a:pt x="46433" y="10441"/>
                    <a:pt x="46433" y="23216"/>
                  </a:cubicBezTo>
                  <a:lnTo>
                    <a:pt x="46433" y="23216"/>
                  </a:lnTo>
                  <a:cubicBezTo>
                    <a:pt x="46433" y="36061"/>
                    <a:pt x="36061" y="46433"/>
                    <a:pt x="23216" y="46433"/>
                  </a:cubicBezTo>
                  <a:lnTo>
                    <a:pt x="23216" y="46433"/>
                  </a:lnTo>
                  <a:cubicBezTo>
                    <a:pt x="10372" y="46433"/>
                    <a:pt x="0" y="35992"/>
                    <a:pt x="0" y="2321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1"/>
            <p:cNvSpPr/>
            <p:nvPr/>
          </p:nvSpPr>
          <p:spPr>
            <a:xfrm>
              <a:off x="8883194" y="2298475"/>
              <a:ext cx="96162" cy="96162"/>
            </a:xfrm>
            <a:custGeom>
              <a:avLst/>
              <a:gdLst/>
              <a:ahLst/>
              <a:cxnLst/>
              <a:rect l="l" t="t" r="r" b="b"/>
              <a:pathLst>
                <a:path w="96162" h="96162" extrusionOk="0">
                  <a:moveTo>
                    <a:pt x="0" y="50416"/>
                  </a:moveTo>
                  <a:cubicBezTo>
                    <a:pt x="0" y="22598"/>
                    <a:pt x="22461" y="0"/>
                    <a:pt x="50416" y="0"/>
                  </a:cubicBezTo>
                  <a:lnTo>
                    <a:pt x="50416" y="0"/>
                  </a:lnTo>
                  <a:cubicBezTo>
                    <a:pt x="78235" y="0"/>
                    <a:pt x="100833" y="22598"/>
                    <a:pt x="100833" y="50416"/>
                  </a:cubicBezTo>
                  <a:lnTo>
                    <a:pt x="100833" y="50416"/>
                  </a:lnTo>
                  <a:cubicBezTo>
                    <a:pt x="100833" y="78235"/>
                    <a:pt x="78235" y="100833"/>
                    <a:pt x="50416" y="100833"/>
                  </a:cubicBezTo>
                  <a:lnTo>
                    <a:pt x="50416" y="100833"/>
                  </a:lnTo>
                  <a:cubicBezTo>
                    <a:pt x="22461" y="100833"/>
                    <a:pt x="0" y="78235"/>
                    <a:pt x="0" y="5041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1"/>
            <p:cNvSpPr/>
            <p:nvPr/>
          </p:nvSpPr>
          <p:spPr>
            <a:xfrm>
              <a:off x="8527463" y="2297445"/>
              <a:ext cx="96162" cy="96162"/>
            </a:xfrm>
            <a:custGeom>
              <a:avLst/>
              <a:gdLst/>
              <a:ahLst/>
              <a:cxnLst/>
              <a:rect l="l" t="t" r="r" b="b"/>
              <a:pathLst>
                <a:path w="96162" h="96162" extrusionOk="0">
                  <a:moveTo>
                    <a:pt x="0" y="51447"/>
                  </a:moveTo>
                  <a:cubicBezTo>
                    <a:pt x="0" y="23010"/>
                    <a:pt x="23079" y="0"/>
                    <a:pt x="51447" y="0"/>
                  </a:cubicBezTo>
                  <a:lnTo>
                    <a:pt x="51447" y="0"/>
                  </a:lnTo>
                  <a:cubicBezTo>
                    <a:pt x="79815" y="0"/>
                    <a:pt x="102893" y="23079"/>
                    <a:pt x="102893" y="51447"/>
                  </a:cubicBezTo>
                  <a:lnTo>
                    <a:pt x="102893" y="51447"/>
                  </a:lnTo>
                  <a:cubicBezTo>
                    <a:pt x="102893" y="79883"/>
                    <a:pt x="79815" y="102893"/>
                    <a:pt x="51447" y="102893"/>
                  </a:cubicBezTo>
                  <a:lnTo>
                    <a:pt x="51447" y="102893"/>
                  </a:lnTo>
                  <a:cubicBezTo>
                    <a:pt x="23010" y="102893"/>
                    <a:pt x="0" y="79815"/>
                    <a:pt x="0" y="5144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1"/>
            <p:cNvSpPr/>
            <p:nvPr/>
          </p:nvSpPr>
          <p:spPr>
            <a:xfrm>
              <a:off x="8211157" y="2335841"/>
              <a:ext cx="20606" cy="20606"/>
            </a:xfrm>
            <a:custGeom>
              <a:avLst/>
              <a:gdLst/>
              <a:ahLst/>
              <a:cxnLst/>
              <a:rect l="l" t="t" r="r" b="b"/>
              <a:pathLst>
                <a:path w="20606" h="20606" extrusionOk="0">
                  <a:moveTo>
                    <a:pt x="0" y="13051"/>
                  </a:moveTo>
                  <a:cubicBezTo>
                    <a:pt x="0" y="5838"/>
                    <a:pt x="5839" y="0"/>
                    <a:pt x="13051" y="0"/>
                  </a:cubicBezTo>
                  <a:lnTo>
                    <a:pt x="13051" y="0"/>
                  </a:lnTo>
                  <a:cubicBezTo>
                    <a:pt x="20263" y="0"/>
                    <a:pt x="26102" y="5838"/>
                    <a:pt x="26102" y="13051"/>
                  </a:cubicBezTo>
                  <a:lnTo>
                    <a:pt x="26102" y="13051"/>
                  </a:lnTo>
                  <a:cubicBezTo>
                    <a:pt x="26102" y="20263"/>
                    <a:pt x="20263" y="26101"/>
                    <a:pt x="13051" y="26101"/>
                  </a:cubicBezTo>
                  <a:lnTo>
                    <a:pt x="13051" y="26101"/>
                  </a:lnTo>
                  <a:cubicBezTo>
                    <a:pt x="5839" y="26101"/>
                    <a:pt x="0" y="20263"/>
                    <a:pt x="0" y="1305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1"/>
            <p:cNvSpPr/>
            <p:nvPr/>
          </p:nvSpPr>
          <p:spPr>
            <a:xfrm>
              <a:off x="7839559" y="2318806"/>
              <a:ext cx="54950" cy="54950"/>
            </a:xfrm>
            <a:custGeom>
              <a:avLst/>
              <a:gdLst/>
              <a:ahLst/>
              <a:cxnLst/>
              <a:rect l="l" t="t" r="r" b="b"/>
              <a:pathLst>
                <a:path w="54949" h="54949" extrusionOk="0">
                  <a:moveTo>
                    <a:pt x="0" y="30085"/>
                  </a:moveTo>
                  <a:cubicBezTo>
                    <a:pt x="0" y="13531"/>
                    <a:pt x="13463" y="0"/>
                    <a:pt x="30085" y="0"/>
                  </a:cubicBezTo>
                  <a:lnTo>
                    <a:pt x="30085" y="0"/>
                  </a:lnTo>
                  <a:cubicBezTo>
                    <a:pt x="46708" y="0"/>
                    <a:pt x="60170" y="13463"/>
                    <a:pt x="60170" y="30085"/>
                  </a:cubicBezTo>
                  <a:lnTo>
                    <a:pt x="60170" y="30085"/>
                  </a:lnTo>
                  <a:cubicBezTo>
                    <a:pt x="60170" y="46708"/>
                    <a:pt x="46708" y="60170"/>
                    <a:pt x="30085" y="60170"/>
                  </a:cubicBezTo>
                  <a:lnTo>
                    <a:pt x="30085" y="60170"/>
                  </a:lnTo>
                  <a:cubicBezTo>
                    <a:pt x="13463" y="60170"/>
                    <a:pt x="0" y="46639"/>
                    <a:pt x="0" y="3008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7" name="Google Shape;407;p1"/>
            <p:cNvSpPr/>
            <p:nvPr/>
          </p:nvSpPr>
          <p:spPr>
            <a:xfrm>
              <a:off x="7469746" y="2303764"/>
              <a:ext cx="89294" cy="89294"/>
            </a:xfrm>
            <a:custGeom>
              <a:avLst/>
              <a:gdLst/>
              <a:ahLst/>
              <a:cxnLst/>
              <a:rect l="l" t="t" r="r" b="b"/>
              <a:pathLst>
                <a:path w="89293" h="89293" extrusionOk="0">
                  <a:moveTo>
                    <a:pt x="0" y="45128"/>
                  </a:moveTo>
                  <a:cubicBezTo>
                    <a:pt x="0" y="20263"/>
                    <a:pt x="20194" y="0"/>
                    <a:pt x="45127" y="0"/>
                  </a:cubicBezTo>
                  <a:lnTo>
                    <a:pt x="45127" y="0"/>
                  </a:lnTo>
                  <a:cubicBezTo>
                    <a:pt x="69992" y="0"/>
                    <a:pt x="90255" y="20194"/>
                    <a:pt x="90255" y="45128"/>
                  </a:cubicBezTo>
                  <a:lnTo>
                    <a:pt x="90255" y="45128"/>
                  </a:lnTo>
                  <a:cubicBezTo>
                    <a:pt x="90255" y="69992"/>
                    <a:pt x="70061" y="90255"/>
                    <a:pt x="45127" y="90255"/>
                  </a:cubicBezTo>
                  <a:lnTo>
                    <a:pt x="45127" y="90255"/>
                  </a:lnTo>
                  <a:cubicBezTo>
                    <a:pt x="20262" y="90186"/>
                    <a:pt x="0" y="69992"/>
                    <a:pt x="0" y="4512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 name="Google Shape;408;p1"/>
            <p:cNvSpPr/>
            <p:nvPr/>
          </p:nvSpPr>
          <p:spPr>
            <a:xfrm>
              <a:off x="7102544" y="2291262"/>
              <a:ext cx="109900" cy="109900"/>
            </a:xfrm>
            <a:custGeom>
              <a:avLst/>
              <a:gdLst/>
              <a:ahLst/>
              <a:cxnLst/>
              <a:rect l="l" t="t" r="r" b="b"/>
              <a:pathLst>
                <a:path w="109899" h="109899" extrusionOk="0">
                  <a:moveTo>
                    <a:pt x="0" y="57629"/>
                  </a:moveTo>
                  <a:cubicBezTo>
                    <a:pt x="0" y="25827"/>
                    <a:pt x="25827" y="0"/>
                    <a:pt x="57765" y="0"/>
                  </a:cubicBezTo>
                  <a:lnTo>
                    <a:pt x="57765" y="0"/>
                  </a:lnTo>
                  <a:cubicBezTo>
                    <a:pt x="89568" y="0"/>
                    <a:pt x="115257" y="25827"/>
                    <a:pt x="115257" y="57629"/>
                  </a:cubicBezTo>
                  <a:lnTo>
                    <a:pt x="115257" y="57629"/>
                  </a:lnTo>
                  <a:cubicBezTo>
                    <a:pt x="115257" y="89431"/>
                    <a:pt x="89568" y="115258"/>
                    <a:pt x="57765" y="115258"/>
                  </a:cubicBezTo>
                  <a:lnTo>
                    <a:pt x="57765" y="115258"/>
                  </a:lnTo>
                  <a:cubicBezTo>
                    <a:pt x="25827" y="115258"/>
                    <a:pt x="0" y="89431"/>
                    <a:pt x="0" y="5762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 name="Google Shape;409;p1"/>
            <p:cNvSpPr/>
            <p:nvPr/>
          </p:nvSpPr>
          <p:spPr>
            <a:xfrm>
              <a:off x="6766938" y="2310220"/>
              <a:ext cx="75556" cy="75556"/>
            </a:xfrm>
            <a:custGeom>
              <a:avLst/>
              <a:gdLst/>
              <a:ahLst/>
              <a:cxnLst/>
              <a:rect l="l" t="t" r="r" b="b"/>
              <a:pathLst>
                <a:path w="75556" h="75556" extrusionOk="0">
                  <a:moveTo>
                    <a:pt x="0" y="38671"/>
                  </a:moveTo>
                  <a:cubicBezTo>
                    <a:pt x="0" y="17378"/>
                    <a:pt x="17309" y="0"/>
                    <a:pt x="38671" y="0"/>
                  </a:cubicBezTo>
                  <a:lnTo>
                    <a:pt x="38671" y="0"/>
                  </a:lnTo>
                  <a:cubicBezTo>
                    <a:pt x="60033" y="0"/>
                    <a:pt x="77342" y="17309"/>
                    <a:pt x="77342" y="38671"/>
                  </a:cubicBezTo>
                  <a:lnTo>
                    <a:pt x="77342" y="38671"/>
                  </a:lnTo>
                  <a:cubicBezTo>
                    <a:pt x="77342" y="60033"/>
                    <a:pt x="60033" y="77342"/>
                    <a:pt x="38671" y="77342"/>
                  </a:cubicBezTo>
                  <a:lnTo>
                    <a:pt x="38671" y="77342"/>
                  </a:lnTo>
                  <a:cubicBezTo>
                    <a:pt x="17309" y="77273"/>
                    <a:pt x="0" y="59964"/>
                    <a:pt x="0" y="3867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410;p1"/>
            <p:cNvSpPr/>
            <p:nvPr/>
          </p:nvSpPr>
          <p:spPr>
            <a:xfrm>
              <a:off x="6392729" y="2290713"/>
              <a:ext cx="109900" cy="109900"/>
            </a:xfrm>
            <a:custGeom>
              <a:avLst/>
              <a:gdLst/>
              <a:ahLst/>
              <a:cxnLst/>
              <a:rect l="l" t="t" r="r" b="b"/>
              <a:pathLst>
                <a:path w="109899" h="109899" extrusionOk="0">
                  <a:moveTo>
                    <a:pt x="0" y="58178"/>
                  </a:moveTo>
                  <a:cubicBezTo>
                    <a:pt x="0" y="26101"/>
                    <a:pt x="26032" y="0"/>
                    <a:pt x="58178" y="0"/>
                  </a:cubicBezTo>
                  <a:lnTo>
                    <a:pt x="58178" y="0"/>
                  </a:lnTo>
                  <a:cubicBezTo>
                    <a:pt x="90324" y="0"/>
                    <a:pt x="116356" y="26033"/>
                    <a:pt x="116356" y="58178"/>
                  </a:cubicBezTo>
                  <a:lnTo>
                    <a:pt x="116356" y="58178"/>
                  </a:lnTo>
                  <a:cubicBezTo>
                    <a:pt x="116356" y="90255"/>
                    <a:pt x="90324" y="116356"/>
                    <a:pt x="58178" y="116356"/>
                  </a:cubicBezTo>
                  <a:lnTo>
                    <a:pt x="58178" y="116356"/>
                  </a:lnTo>
                  <a:cubicBezTo>
                    <a:pt x="26032" y="116356"/>
                    <a:pt x="0" y="90255"/>
                    <a:pt x="0" y="5817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1"/>
            <p:cNvSpPr/>
            <p:nvPr/>
          </p:nvSpPr>
          <p:spPr>
            <a:xfrm>
              <a:off x="6070517" y="2323134"/>
              <a:ext cx="48081" cy="48081"/>
            </a:xfrm>
            <a:custGeom>
              <a:avLst/>
              <a:gdLst/>
              <a:ahLst/>
              <a:cxnLst/>
              <a:rect l="l" t="t" r="r" b="b"/>
              <a:pathLst>
                <a:path w="48081" h="48081" extrusionOk="0">
                  <a:moveTo>
                    <a:pt x="0" y="25758"/>
                  </a:moveTo>
                  <a:cubicBezTo>
                    <a:pt x="0" y="11539"/>
                    <a:pt x="11539" y="0"/>
                    <a:pt x="25758" y="0"/>
                  </a:cubicBezTo>
                  <a:lnTo>
                    <a:pt x="25758" y="0"/>
                  </a:lnTo>
                  <a:cubicBezTo>
                    <a:pt x="39976" y="0"/>
                    <a:pt x="51515" y="11539"/>
                    <a:pt x="51515" y="25758"/>
                  </a:cubicBezTo>
                  <a:lnTo>
                    <a:pt x="51515" y="25758"/>
                  </a:lnTo>
                  <a:cubicBezTo>
                    <a:pt x="51515" y="39976"/>
                    <a:pt x="39976" y="51515"/>
                    <a:pt x="25758" y="51515"/>
                  </a:cubicBezTo>
                  <a:lnTo>
                    <a:pt x="25758" y="51515"/>
                  </a:lnTo>
                  <a:cubicBezTo>
                    <a:pt x="11539" y="51515"/>
                    <a:pt x="0" y="39976"/>
                    <a:pt x="0" y="2575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412;p1"/>
            <p:cNvSpPr/>
            <p:nvPr/>
          </p:nvSpPr>
          <p:spPr>
            <a:xfrm>
              <a:off x="5708535" y="2315853"/>
              <a:ext cx="61819" cy="61819"/>
            </a:xfrm>
            <a:custGeom>
              <a:avLst/>
              <a:gdLst/>
              <a:ahLst/>
              <a:cxnLst/>
              <a:rect l="l" t="t" r="r" b="b"/>
              <a:pathLst>
                <a:path w="61818" h="61818" extrusionOk="0">
                  <a:moveTo>
                    <a:pt x="0" y="33039"/>
                  </a:moveTo>
                  <a:cubicBezTo>
                    <a:pt x="0" y="14768"/>
                    <a:pt x="14836" y="0"/>
                    <a:pt x="33039" y="0"/>
                  </a:cubicBezTo>
                  <a:lnTo>
                    <a:pt x="33039" y="0"/>
                  </a:lnTo>
                  <a:cubicBezTo>
                    <a:pt x="51309" y="0"/>
                    <a:pt x="66077" y="14836"/>
                    <a:pt x="66077" y="33039"/>
                  </a:cubicBezTo>
                  <a:lnTo>
                    <a:pt x="66077" y="33039"/>
                  </a:lnTo>
                  <a:cubicBezTo>
                    <a:pt x="66077" y="51309"/>
                    <a:pt x="51240" y="66146"/>
                    <a:pt x="33039" y="66146"/>
                  </a:cubicBezTo>
                  <a:lnTo>
                    <a:pt x="33039" y="66146"/>
                  </a:lnTo>
                  <a:cubicBezTo>
                    <a:pt x="14836" y="66077"/>
                    <a:pt x="0" y="51309"/>
                    <a:pt x="0" y="3303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1"/>
            <p:cNvSpPr/>
            <p:nvPr/>
          </p:nvSpPr>
          <p:spPr>
            <a:xfrm>
              <a:off x="5348064" y="2310083"/>
              <a:ext cx="75556" cy="75556"/>
            </a:xfrm>
            <a:custGeom>
              <a:avLst/>
              <a:gdLst/>
              <a:ahLst/>
              <a:cxnLst/>
              <a:rect l="l" t="t" r="r" b="b"/>
              <a:pathLst>
                <a:path w="75556" h="75556" extrusionOk="0">
                  <a:moveTo>
                    <a:pt x="0" y="38808"/>
                  </a:moveTo>
                  <a:cubicBezTo>
                    <a:pt x="0" y="17378"/>
                    <a:pt x="17378" y="0"/>
                    <a:pt x="38809" y="0"/>
                  </a:cubicBezTo>
                  <a:lnTo>
                    <a:pt x="38809" y="0"/>
                  </a:lnTo>
                  <a:cubicBezTo>
                    <a:pt x="60308" y="0"/>
                    <a:pt x="77617" y="17378"/>
                    <a:pt x="77617" y="38808"/>
                  </a:cubicBezTo>
                  <a:lnTo>
                    <a:pt x="77617" y="38808"/>
                  </a:lnTo>
                  <a:cubicBezTo>
                    <a:pt x="77617" y="60239"/>
                    <a:pt x="60308" y="77617"/>
                    <a:pt x="38809" y="77617"/>
                  </a:cubicBezTo>
                  <a:lnTo>
                    <a:pt x="38809" y="77617"/>
                  </a:lnTo>
                  <a:cubicBezTo>
                    <a:pt x="17378" y="77617"/>
                    <a:pt x="0" y="60239"/>
                    <a:pt x="0" y="3880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1"/>
            <p:cNvSpPr/>
            <p:nvPr/>
          </p:nvSpPr>
          <p:spPr>
            <a:xfrm>
              <a:off x="5007443" y="2324095"/>
              <a:ext cx="48081" cy="48081"/>
            </a:xfrm>
            <a:custGeom>
              <a:avLst/>
              <a:gdLst/>
              <a:ahLst/>
              <a:cxnLst/>
              <a:rect l="l" t="t" r="r" b="b"/>
              <a:pathLst>
                <a:path w="48081" h="48081" extrusionOk="0">
                  <a:moveTo>
                    <a:pt x="0" y="24796"/>
                  </a:moveTo>
                  <a:cubicBezTo>
                    <a:pt x="0" y="11059"/>
                    <a:pt x="11127" y="0"/>
                    <a:pt x="24865" y="0"/>
                  </a:cubicBezTo>
                  <a:lnTo>
                    <a:pt x="24865" y="0"/>
                  </a:lnTo>
                  <a:cubicBezTo>
                    <a:pt x="38533" y="0"/>
                    <a:pt x="49661" y="11127"/>
                    <a:pt x="49661" y="24796"/>
                  </a:cubicBezTo>
                  <a:lnTo>
                    <a:pt x="49661" y="24796"/>
                  </a:lnTo>
                  <a:cubicBezTo>
                    <a:pt x="49661" y="38533"/>
                    <a:pt x="38533" y="49592"/>
                    <a:pt x="24865" y="49592"/>
                  </a:cubicBezTo>
                  <a:lnTo>
                    <a:pt x="24865" y="49592"/>
                  </a:lnTo>
                  <a:cubicBezTo>
                    <a:pt x="11127" y="49592"/>
                    <a:pt x="0" y="38533"/>
                    <a:pt x="0" y="2479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1"/>
            <p:cNvSpPr/>
            <p:nvPr/>
          </p:nvSpPr>
          <p:spPr>
            <a:xfrm>
              <a:off x="4636120" y="2307473"/>
              <a:ext cx="82425" cy="82425"/>
            </a:xfrm>
            <a:custGeom>
              <a:avLst/>
              <a:gdLst/>
              <a:ahLst/>
              <a:cxnLst/>
              <a:rect l="l" t="t" r="r" b="b"/>
              <a:pathLst>
                <a:path w="82424" h="82424" extrusionOk="0">
                  <a:moveTo>
                    <a:pt x="0" y="41418"/>
                  </a:moveTo>
                  <a:cubicBezTo>
                    <a:pt x="0" y="18546"/>
                    <a:pt x="18545" y="0"/>
                    <a:pt x="41487" y="0"/>
                  </a:cubicBezTo>
                  <a:lnTo>
                    <a:pt x="41487" y="0"/>
                  </a:lnTo>
                  <a:cubicBezTo>
                    <a:pt x="64360" y="0"/>
                    <a:pt x="82906" y="18546"/>
                    <a:pt x="82906" y="41418"/>
                  </a:cubicBezTo>
                  <a:lnTo>
                    <a:pt x="82906" y="41418"/>
                  </a:lnTo>
                  <a:cubicBezTo>
                    <a:pt x="82906" y="64291"/>
                    <a:pt x="64360" y="82837"/>
                    <a:pt x="41487" y="82837"/>
                  </a:cubicBezTo>
                  <a:lnTo>
                    <a:pt x="41487" y="82837"/>
                  </a:lnTo>
                  <a:cubicBezTo>
                    <a:pt x="18545" y="82837"/>
                    <a:pt x="0" y="64291"/>
                    <a:pt x="0" y="4141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1"/>
            <p:cNvSpPr/>
            <p:nvPr/>
          </p:nvSpPr>
          <p:spPr>
            <a:xfrm>
              <a:off x="4255523" y="2281578"/>
              <a:ext cx="130506" cy="130506"/>
            </a:xfrm>
            <a:custGeom>
              <a:avLst/>
              <a:gdLst/>
              <a:ahLst/>
              <a:cxnLst/>
              <a:rect l="l" t="t" r="r" b="b"/>
              <a:pathLst>
                <a:path w="130505" h="130505" extrusionOk="0">
                  <a:moveTo>
                    <a:pt x="0" y="67314"/>
                  </a:moveTo>
                  <a:cubicBezTo>
                    <a:pt x="0" y="30154"/>
                    <a:pt x="30154" y="0"/>
                    <a:pt x="67451" y="0"/>
                  </a:cubicBezTo>
                  <a:lnTo>
                    <a:pt x="67451" y="0"/>
                  </a:lnTo>
                  <a:cubicBezTo>
                    <a:pt x="104611" y="0"/>
                    <a:pt x="134765" y="30154"/>
                    <a:pt x="134765" y="67314"/>
                  </a:cubicBezTo>
                  <a:lnTo>
                    <a:pt x="134765" y="67314"/>
                  </a:lnTo>
                  <a:cubicBezTo>
                    <a:pt x="134765" y="104473"/>
                    <a:pt x="104611" y="134627"/>
                    <a:pt x="67451" y="134627"/>
                  </a:cubicBezTo>
                  <a:lnTo>
                    <a:pt x="67451" y="134627"/>
                  </a:lnTo>
                  <a:cubicBezTo>
                    <a:pt x="30223" y="134627"/>
                    <a:pt x="0" y="104473"/>
                    <a:pt x="0" y="6731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1"/>
            <p:cNvSpPr/>
            <p:nvPr/>
          </p:nvSpPr>
          <p:spPr>
            <a:xfrm>
              <a:off x="3927747" y="2308297"/>
              <a:ext cx="75556" cy="75556"/>
            </a:xfrm>
            <a:custGeom>
              <a:avLst/>
              <a:gdLst/>
              <a:ahLst/>
              <a:cxnLst/>
              <a:rect l="l" t="t" r="r" b="b"/>
              <a:pathLst>
                <a:path w="75556" h="75556" extrusionOk="0">
                  <a:moveTo>
                    <a:pt x="0" y="40594"/>
                  </a:moveTo>
                  <a:cubicBezTo>
                    <a:pt x="0" y="18202"/>
                    <a:pt x="18202" y="0"/>
                    <a:pt x="40594" y="0"/>
                  </a:cubicBezTo>
                  <a:lnTo>
                    <a:pt x="40594" y="0"/>
                  </a:lnTo>
                  <a:cubicBezTo>
                    <a:pt x="62986" y="0"/>
                    <a:pt x="81188" y="18202"/>
                    <a:pt x="81188" y="40594"/>
                  </a:cubicBezTo>
                  <a:lnTo>
                    <a:pt x="81188" y="40594"/>
                  </a:lnTo>
                  <a:cubicBezTo>
                    <a:pt x="81188" y="62986"/>
                    <a:pt x="62986" y="81188"/>
                    <a:pt x="40594" y="81188"/>
                  </a:cubicBezTo>
                  <a:lnTo>
                    <a:pt x="40594" y="81188"/>
                  </a:lnTo>
                  <a:cubicBezTo>
                    <a:pt x="18133" y="81188"/>
                    <a:pt x="0" y="62986"/>
                    <a:pt x="0" y="4059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1"/>
            <p:cNvSpPr/>
            <p:nvPr/>
          </p:nvSpPr>
          <p:spPr>
            <a:xfrm>
              <a:off x="3579228" y="2314548"/>
              <a:ext cx="68687" cy="68687"/>
            </a:xfrm>
            <a:custGeom>
              <a:avLst/>
              <a:gdLst/>
              <a:ahLst/>
              <a:cxnLst/>
              <a:rect l="l" t="t" r="r" b="b"/>
              <a:pathLst>
                <a:path w="68687" h="68687" extrusionOk="0">
                  <a:moveTo>
                    <a:pt x="0" y="34344"/>
                  </a:moveTo>
                  <a:cubicBezTo>
                    <a:pt x="0" y="15386"/>
                    <a:pt x="15386" y="0"/>
                    <a:pt x="34344" y="0"/>
                  </a:cubicBezTo>
                  <a:lnTo>
                    <a:pt x="34344" y="0"/>
                  </a:lnTo>
                  <a:cubicBezTo>
                    <a:pt x="53301" y="0"/>
                    <a:pt x="68687" y="15386"/>
                    <a:pt x="68687" y="34344"/>
                  </a:cubicBezTo>
                  <a:lnTo>
                    <a:pt x="68687" y="34344"/>
                  </a:lnTo>
                  <a:cubicBezTo>
                    <a:pt x="68687" y="53301"/>
                    <a:pt x="53301" y="68687"/>
                    <a:pt x="34344" y="68687"/>
                  </a:cubicBezTo>
                  <a:lnTo>
                    <a:pt x="34344" y="68687"/>
                  </a:lnTo>
                  <a:cubicBezTo>
                    <a:pt x="15386" y="68687"/>
                    <a:pt x="0" y="53301"/>
                    <a:pt x="0" y="3434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419;p1"/>
            <p:cNvSpPr/>
            <p:nvPr/>
          </p:nvSpPr>
          <p:spPr>
            <a:xfrm>
              <a:off x="3237440" y="2327323"/>
              <a:ext cx="41212" cy="41212"/>
            </a:xfrm>
            <a:custGeom>
              <a:avLst/>
              <a:gdLst/>
              <a:ahLst/>
              <a:cxnLst/>
              <a:rect l="l" t="t" r="r" b="b"/>
              <a:pathLst>
                <a:path w="41212" h="41212" extrusionOk="0">
                  <a:moveTo>
                    <a:pt x="0" y="21568"/>
                  </a:moveTo>
                  <a:cubicBezTo>
                    <a:pt x="0" y="9685"/>
                    <a:pt x="9616" y="0"/>
                    <a:pt x="21568" y="0"/>
                  </a:cubicBezTo>
                  <a:lnTo>
                    <a:pt x="21568" y="0"/>
                  </a:lnTo>
                  <a:cubicBezTo>
                    <a:pt x="33519" y="0"/>
                    <a:pt x="43136" y="9685"/>
                    <a:pt x="43136" y="21568"/>
                  </a:cubicBezTo>
                  <a:lnTo>
                    <a:pt x="43136" y="21568"/>
                  </a:lnTo>
                  <a:cubicBezTo>
                    <a:pt x="43136" y="33451"/>
                    <a:pt x="33451" y="43136"/>
                    <a:pt x="21568" y="43136"/>
                  </a:cubicBezTo>
                  <a:lnTo>
                    <a:pt x="21568" y="43136"/>
                  </a:lnTo>
                  <a:cubicBezTo>
                    <a:pt x="9616" y="43136"/>
                    <a:pt x="0" y="33451"/>
                    <a:pt x="0" y="2156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1"/>
            <p:cNvSpPr/>
            <p:nvPr/>
          </p:nvSpPr>
          <p:spPr>
            <a:xfrm>
              <a:off x="2878754" y="2323408"/>
              <a:ext cx="48081" cy="48081"/>
            </a:xfrm>
            <a:custGeom>
              <a:avLst/>
              <a:gdLst/>
              <a:ahLst/>
              <a:cxnLst/>
              <a:rect l="l" t="t" r="r" b="b"/>
              <a:pathLst>
                <a:path w="48081" h="48081" extrusionOk="0">
                  <a:moveTo>
                    <a:pt x="0" y="25483"/>
                  </a:moveTo>
                  <a:cubicBezTo>
                    <a:pt x="0" y="11402"/>
                    <a:pt x="11402" y="0"/>
                    <a:pt x="25483" y="0"/>
                  </a:cubicBezTo>
                  <a:lnTo>
                    <a:pt x="25483" y="0"/>
                  </a:lnTo>
                  <a:cubicBezTo>
                    <a:pt x="39564" y="0"/>
                    <a:pt x="51035" y="11402"/>
                    <a:pt x="51035" y="25483"/>
                  </a:cubicBezTo>
                  <a:lnTo>
                    <a:pt x="51035" y="25483"/>
                  </a:lnTo>
                  <a:cubicBezTo>
                    <a:pt x="51035" y="39564"/>
                    <a:pt x="39633" y="50966"/>
                    <a:pt x="25483" y="50966"/>
                  </a:cubicBezTo>
                  <a:lnTo>
                    <a:pt x="25483" y="50966"/>
                  </a:lnTo>
                  <a:cubicBezTo>
                    <a:pt x="11471" y="50966"/>
                    <a:pt x="0" y="39564"/>
                    <a:pt x="0" y="2548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421;p1"/>
            <p:cNvSpPr/>
            <p:nvPr/>
          </p:nvSpPr>
          <p:spPr>
            <a:xfrm>
              <a:off x="2513201" y="2312556"/>
              <a:ext cx="68687" cy="68687"/>
            </a:xfrm>
            <a:custGeom>
              <a:avLst/>
              <a:gdLst/>
              <a:ahLst/>
              <a:cxnLst/>
              <a:rect l="l" t="t" r="r" b="b"/>
              <a:pathLst>
                <a:path w="68687" h="68687" extrusionOk="0">
                  <a:moveTo>
                    <a:pt x="0" y="36336"/>
                  </a:moveTo>
                  <a:cubicBezTo>
                    <a:pt x="0" y="16279"/>
                    <a:pt x="16279" y="0"/>
                    <a:pt x="36335" y="0"/>
                  </a:cubicBezTo>
                  <a:lnTo>
                    <a:pt x="36335" y="0"/>
                  </a:lnTo>
                  <a:cubicBezTo>
                    <a:pt x="56392" y="0"/>
                    <a:pt x="72740" y="16279"/>
                    <a:pt x="72740" y="36336"/>
                  </a:cubicBezTo>
                  <a:lnTo>
                    <a:pt x="72740" y="36336"/>
                  </a:lnTo>
                  <a:cubicBezTo>
                    <a:pt x="72740" y="56392"/>
                    <a:pt x="56461" y="72671"/>
                    <a:pt x="36335" y="72671"/>
                  </a:cubicBezTo>
                  <a:lnTo>
                    <a:pt x="36335" y="72671"/>
                  </a:lnTo>
                  <a:cubicBezTo>
                    <a:pt x="16279" y="72671"/>
                    <a:pt x="0" y="56392"/>
                    <a:pt x="0" y="3633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1"/>
            <p:cNvSpPr/>
            <p:nvPr/>
          </p:nvSpPr>
          <p:spPr>
            <a:xfrm>
              <a:off x="2138992" y="2292842"/>
              <a:ext cx="109900" cy="109900"/>
            </a:xfrm>
            <a:custGeom>
              <a:avLst/>
              <a:gdLst/>
              <a:ahLst/>
              <a:cxnLst/>
              <a:rect l="l" t="t" r="r" b="b"/>
              <a:pathLst>
                <a:path w="109899" h="109899" extrusionOk="0">
                  <a:moveTo>
                    <a:pt x="0" y="56049"/>
                  </a:moveTo>
                  <a:cubicBezTo>
                    <a:pt x="0" y="25140"/>
                    <a:pt x="25071" y="0"/>
                    <a:pt x="56049" y="0"/>
                  </a:cubicBezTo>
                  <a:lnTo>
                    <a:pt x="56049" y="0"/>
                  </a:lnTo>
                  <a:cubicBezTo>
                    <a:pt x="86958" y="0"/>
                    <a:pt x="112098" y="25071"/>
                    <a:pt x="112098" y="56049"/>
                  </a:cubicBezTo>
                  <a:lnTo>
                    <a:pt x="112098" y="56049"/>
                  </a:lnTo>
                  <a:cubicBezTo>
                    <a:pt x="112098" y="86958"/>
                    <a:pt x="87027" y="112098"/>
                    <a:pt x="56049" y="112098"/>
                  </a:cubicBezTo>
                  <a:lnTo>
                    <a:pt x="56049" y="112098"/>
                  </a:lnTo>
                  <a:cubicBezTo>
                    <a:pt x="25071" y="112098"/>
                    <a:pt x="0" y="86958"/>
                    <a:pt x="0" y="5604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1"/>
            <p:cNvSpPr/>
            <p:nvPr/>
          </p:nvSpPr>
          <p:spPr>
            <a:xfrm>
              <a:off x="1781887" y="2290507"/>
              <a:ext cx="116768" cy="116768"/>
            </a:xfrm>
            <a:custGeom>
              <a:avLst/>
              <a:gdLst/>
              <a:ahLst/>
              <a:cxnLst/>
              <a:rect l="l" t="t" r="r" b="b"/>
              <a:pathLst>
                <a:path w="116768" h="116768" extrusionOk="0">
                  <a:moveTo>
                    <a:pt x="0" y="58384"/>
                  </a:moveTo>
                  <a:cubicBezTo>
                    <a:pt x="0" y="26170"/>
                    <a:pt x="26170" y="0"/>
                    <a:pt x="58384" y="0"/>
                  </a:cubicBezTo>
                  <a:lnTo>
                    <a:pt x="58384" y="0"/>
                  </a:lnTo>
                  <a:cubicBezTo>
                    <a:pt x="90598" y="0"/>
                    <a:pt x="116768" y="26170"/>
                    <a:pt x="116768" y="58384"/>
                  </a:cubicBezTo>
                  <a:lnTo>
                    <a:pt x="116768" y="58384"/>
                  </a:lnTo>
                  <a:cubicBezTo>
                    <a:pt x="116768" y="90599"/>
                    <a:pt x="90598" y="116768"/>
                    <a:pt x="58384" y="116768"/>
                  </a:cubicBezTo>
                  <a:lnTo>
                    <a:pt x="58384" y="116768"/>
                  </a:lnTo>
                  <a:cubicBezTo>
                    <a:pt x="26170" y="116768"/>
                    <a:pt x="0" y="90599"/>
                    <a:pt x="0" y="5838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1"/>
            <p:cNvSpPr/>
            <p:nvPr/>
          </p:nvSpPr>
          <p:spPr>
            <a:xfrm>
              <a:off x="1419286" y="2282471"/>
              <a:ext cx="130506" cy="130506"/>
            </a:xfrm>
            <a:custGeom>
              <a:avLst/>
              <a:gdLst/>
              <a:ahLst/>
              <a:cxnLst/>
              <a:rect l="l" t="t" r="r" b="b"/>
              <a:pathLst>
                <a:path w="130505" h="130505" extrusionOk="0">
                  <a:moveTo>
                    <a:pt x="0" y="66421"/>
                  </a:moveTo>
                  <a:cubicBezTo>
                    <a:pt x="0" y="29742"/>
                    <a:pt x="29604" y="0"/>
                    <a:pt x="66421" y="0"/>
                  </a:cubicBezTo>
                  <a:lnTo>
                    <a:pt x="66421" y="0"/>
                  </a:lnTo>
                  <a:cubicBezTo>
                    <a:pt x="103100" y="0"/>
                    <a:pt x="132841" y="29742"/>
                    <a:pt x="132841" y="66421"/>
                  </a:cubicBezTo>
                  <a:lnTo>
                    <a:pt x="132841" y="66421"/>
                  </a:lnTo>
                  <a:cubicBezTo>
                    <a:pt x="132841" y="103100"/>
                    <a:pt x="103100" y="132841"/>
                    <a:pt x="66421" y="132841"/>
                  </a:cubicBezTo>
                  <a:lnTo>
                    <a:pt x="66421" y="132841"/>
                  </a:lnTo>
                  <a:cubicBezTo>
                    <a:pt x="29673" y="132841"/>
                    <a:pt x="0" y="103100"/>
                    <a:pt x="0" y="6642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1"/>
            <p:cNvSpPr/>
            <p:nvPr/>
          </p:nvSpPr>
          <p:spPr>
            <a:xfrm>
              <a:off x="1095700" y="2313655"/>
              <a:ext cx="68687" cy="68687"/>
            </a:xfrm>
            <a:custGeom>
              <a:avLst/>
              <a:gdLst/>
              <a:ahLst/>
              <a:cxnLst/>
              <a:rect l="l" t="t" r="r" b="b"/>
              <a:pathLst>
                <a:path w="68687" h="68687" extrusionOk="0">
                  <a:moveTo>
                    <a:pt x="0" y="35237"/>
                  </a:moveTo>
                  <a:cubicBezTo>
                    <a:pt x="0" y="15798"/>
                    <a:pt x="15798" y="0"/>
                    <a:pt x="35237" y="0"/>
                  </a:cubicBezTo>
                  <a:lnTo>
                    <a:pt x="35237" y="0"/>
                  </a:lnTo>
                  <a:cubicBezTo>
                    <a:pt x="54675" y="0"/>
                    <a:pt x="70542" y="15798"/>
                    <a:pt x="70542" y="35237"/>
                  </a:cubicBezTo>
                  <a:lnTo>
                    <a:pt x="70542" y="35237"/>
                  </a:lnTo>
                  <a:cubicBezTo>
                    <a:pt x="70542" y="54744"/>
                    <a:pt x="54744" y="70542"/>
                    <a:pt x="35237" y="70542"/>
                  </a:cubicBezTo>
                  <a:lnTo>
                    <a:pt x="35237" y="70542"/>
                  </a:lnTo>
                  <a:cubicBezTo>
                    <a:pt x="15798" y="70473"/>
                    <a:pt x="0" y="54675"/>
                    <a:pt x="0" y="3523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1"/>
            <p:cNvSpPr/>
            <p:nvPr/>
          </p:nvSpPr>
          <p:spPr>
            <a:xfrm>
              <a:off x="744227" y="2316814"/>
              <a:ext cx="61819" cy="61819"/>
            </a:xfrm>
            <a:custGeom>
              <a:avLst/>
              <a:gdLst/>
              <a:ahLst/>
              <a:cxnLst/>
              <a:rect l="l" t="t" r="r" b="b"/>
              <a:pathLst>
                <a:path w="61818" h="61818" extrusionOk="0">
                  <a:moveTo>
                    <a:pt x="0" y="32077"/>
                  </a:moveTo>
                  <a:cubicBezTo>
                    <a:pt x="0" y="14356"/>
                    <a:pt x="14356" y="0"/>
                    <a:pt x="32077" y="0"/>
                  </a:cubicBezTo>
                  <a:lnTo>
                    <a:pt x="32077" y="0"/>
                  </a:lnTo>
                  <a:cubicBezTo>
                    <a:pt x="49798" y="0"/>
                    <a:pt x="64154" y="14356"/>
                    <a:pt x="64154" y="32077"/>
                  </a:cubicBezTo>
                  <a:lnTo>
                    <a:pt x="64154" y="32077"/>
                  </a:lnTo>
                  <a:cubicBezTo>
                    <a:pt x="64154" y="49798"/>
                    <a:pt x="49798" y="64154"/>
                    <a:pt x="32077" y="64154"/>
                  </a:cubicBezTo>
                  <a:lnTo>
                    <a:pt x="32077" y="64154"/>
                  </a:lnTo>
                  <a:cubicBezTo>
                    <a:pt x="14356" y="64154"/>
                    <a:pt x="0" y="49798"/>
                    <a:pt x="0" y="3207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1"/>
            <p:cNvSpPr/>
            <p:nvPr/>
          </p:nvSpPr>
          <p:spPr>
            <a:xfrm>
              <a:off x="390968" y="2318188"/>
              <a:ext cx="54950" cy="54950"/>
            </a:xfrm>
            <a:custGeom>
              <a:avLst/>
              <a:gdLst/>
              <a:ahLst/>
              <a:cxnLst/>
              <a:rect l="l" t="t" r="r" b="b"/>
              <a:pathLst>
                <a:path w="54949" h="54949" extrusionOk="0">
                  <a:moveTo>
                    <a:pt x="0" y="30703"/>
                  </a:moveTo>
                  <a:cubicBezTo>
                    <a:pt x="0" y="13737"/>
                    <a:pt x="13737" y="0"/>
                    <a:pt x="30703" y="0"/>
                  </a:cubicBezTo>
                  <a:lnTo>
                    <a:pt x="30703" y="0"/>
                  </a:lnTo>
                  <a:cubicBezTo>
                    <a:pt x="47669" y="0"/>
                    <a:pt x="61406" y="13806"/>
                    <a:pt x="61406" y="30703"/>
                  </a:cubicBezTo>
                  <a:lnTo>
                    <a:pt x="61406" y="30703"/>
                  </a:lnTo>
                  <a:cubicBezTo>
                    <a:pt x="61406" y="47669"/>
                    <a:pt x="47600" y="61406"/>
                    <a:pt x="30703" y="61406"/>
                  </a:cubicBezTo>
                  <a:lnTo>
                    <a:pt x="30703" y="61406"/>
                  </a:lnTo>
                  <a:cubicBezTo>
                    <a:pt x="13737" y="61406"/>
                    <a:pt x="0" y="47669"/>
                    <a:pt x="0" y="3070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428;p1"/>
            <p:cNvSpPr/>
            <p:nvPr/>
          </p:nvSpPr>
          <p:spPr>
            <a:xfrm>
              <a:off x="12096250" y="2319562"/>
              <a:ext cx="54950" cy="54950"/>
            </a:xfrm>
            <a:custGeom>
              <a:avLst/>
              <a:gdLst/>
              <a:ahLst/>
              <a:cxnLst/>
              <a:rect l="l" t="t" r="r" b="b"/>
              <a:pathLst>
                <a:path w="54949" h="54949" extrusionOk="0">
                  <a:moveTo>
                    <a:pt x="29260" y="58659"/>
                  </a:moveTo>
                  <a:cubicBezTo>
                    <a:pt x="21567" y="58659"/>
                    <a:pt x="14012" y="55568"/>
                    <a:pt x="8586" y="50073"/>
                  </a:cubicBezTo>
                  <a:cubicBezTo>
                    <a:pt x="3159" y="44578"/>
                    <a:pt x="0" y="37091"/>
                    <a:pt x="0" y="29329"/>
                  </a:cubicBezTo>
                  <a:cubicBezTo>
                    <a:pt x="0" y="21636"/>
                    <a:pt x="3159" y="14081"/>
                    <a:pt x="8586" y="8654"/>
                  </a:cubicBezTo>
                  <a:cubicBezTo>
                    <a:pt x="14012" y="3160"/>
                    <a:pt x="21636" y="0"/>
                    <a:pt x="29260" y="0"/>
                  </a:cubicBezTo>
                  <a:cubicBezTo>
                    <a:pt x="37022" y="0"/>
                    <a:pt x="44578" y="3091"/>
                    <a:pt x="50004" y="8654"/>
                  </a:cubicBezTo>
                  <a:cubicBezTo>
                    <a:pt x="55430" y="14081"/>
                    <a:pt x="58590" y="21636"/>
                    <a:pt x="58590" y="29329"/>
                  </a:cubicBezTo>
                  <a:cubicBezTo>
                    <a:pt x="58590" y="37091"/>
                    <a:pt x="55499" y="44647"/>
                    <a:pt x="50004" y="50073"/>
                  </a:cubicBezTo>
                  <a:cubicBezTo>
                    <a:pt x="44509" y="55499"/>
                    <a:pt x="36953" y="58659"/>
                    <a:pt x="29260" y="5865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1"/>
            <p:cNvSpPr/>
            <p:nvPr/>
          </p:nvSpPr>
          <p:spPr>
            <a:xfrm>
              <a:off x="50829" y="1901668"/>
              <a:ext cx="27475" cy="27475"/>
            </a:xfrm>
            <a:custGeom>
              <a:avLst/>
              <a:gdLst/>
              <a:ahLst/>
              <a:cxnLst/>
              <a:rect l="l" t="t" r="r" b="b"/>
              <a:pathLst>
                <a:path w="27474" h="27474" extrusionOk="0">
                  <a:moveTo>
                    <a:pt x="16142" y="32283"/>
                  </a:moveTo>
                  <a:cubicBezTo>
                    <a:pt x="11883" y="32283"/>
                    <a:pt x="7762" y="30566"/>
                    <a:pt x="4739" y="27543"/>
                  </a:cubicBezTo>
                  <a:cubicBezTo>
                    <a:pt x="1717" y="24521"/>
                    <a:pt x="0" y="20400"/>
                    <a:pt x="0" y="16141"/>
                  </a:cubicBezTo>
                  <a:cubicBezTo>
                    <a:pt x="0" y="11883"/>
                    <a:pt x="1717" y="7693"/>
                    <a:pt x="4739" y="4739"/>
                  </a:cubicBezTo>
                  <a:cubicBezTo>
                    <a:pt x="7762" y="1717"/>
                    <a:pt x="11883" y="0"/>
                    <a:pt x="16142" y="0"/>
                  </a:cubicBezTo>
                  <a:cubicBezTo>
                    <a:pt x="20400" y="0"/>
                    <a:pt x="24590" y="1717"/>
                    <a:pt x="27544" y="4739"/>
                  </a:cubicBezTo>
                  <a:cubicBezTo>
                    <a:pt x="30566" y="7693"/>
                    <a:pt x="32283" y="11883"/>
                    <a:pt x="32283" y="16141"/>
                  </a:cubicBezTo>
                  <a:cubicBezTo>
                    <a:pt x="32283" y="20400"/>
                    <a:pt x="30566" y="24590"/>
                    <a:pt x="27544" y="27543"/>
                  </a:cubicBezTo>
                  <a:cubicBezTo>
                    <a:pt x="24590" y="30566"/>
                    <a:pt x="20400" y="32283"/>
                    <a:pt x="16142" y="3228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1"/>
            <p:cNvSpPr/>
            <p:nvPr/>
          </p:nvSpPr>
          <p:spPr>
            <a:xfrm>
              <a:off x="11726163" y="1873163"/>
              <a:ext cx="89294" cy="82425"/>
            </a:xfrm>
            <a:custGeom>
              <a:avLst/>
              <a:gdLst/>
              <a:ahLst/>
              <a:cxnLst/>
              <a:rect l="l" t="t" r="r" b="b"/>
              <a:pathLst>
                <a:path w="89293" h="82424" extrusionOk="0">
                  <a:moveTo>
                    <a:pt x="0" y="44647"/>
                  </a:moveTo>
                  <a:cubicBezTo>
                    <a:pt x="0" y="19988"/>
                    <a:pt x="19987" y="0"/>
                    <a:pt x="44715" y="0"/>
                  </a:cubicBezTo>
                  <a:lnTo>
                    <a:pt x="44715" y="0"/>
                  </a:lnTo>
                  <a:cubicBezTo>
                    <a:pt x="69374" y="0"/>
                    <a:pt x="89361" y="19988"/>
                    <a:pt x="89361" y="44647"/>
                  </a:cubicBezTo>
                  <a:lnTo>
                    <a:pt x="89361" y="44647"/>
                  </a:lnTo>
                  <a:cubicBezTo>
                    <a:pt x="89361" y="69305"/>
                    <a:pt x="69374" y="89293"/>
                    <a:pt x="44715" y="89293"/>
                  </a:cubicBezTo>
                  <a:lnTo>
                    <a:pt x="44715" y="89293"/>
                  </a:lnTo>
                  <a:cubicBezTo>
                    <a:pt x="19987" y="89293"/>
                    <a:pt x="0" y="69237"/>
                    <a:pt x="0" y="4464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431;p1"/>
            <p:cNvSpPr/>
            <p:nvPr/>
          </p:nvSpPr>
          <p:spPr>
            <a:xfrm>
              <a:off x="11351473" y="1853106"/>
              <a:ext cx="123637" cy="123637"/>
            </a:xfrm>
            <a:custGeom>
              <a:avLst/>
              <a:gdLst/>
              <a:ahLst/>
              <a:cxnLst/>
              <a:rect l="l" t="t" r="r" b="b"/>
              <a:pathLst>
                <a:path w="123637" h="123637" extrusionOk="0">
                  <a:moveTo>
                    <a:pt x="0" y="64703"/>
                  </a:moveTo>
                  <a:cubicBezTo>
                    <a:pt x="0" y="28986"/>
                    <a:pt x="28986" y="0"/>
                    <a:pt x="64704" y="0"/>
                  </a:cubicBezTo>
                  <a:lnTo>
                    <a:pt x="64704" y="0"/>
                  </a:lnTo>
                  <a:cubicBezTo>
                    <a:pt x="100421" y="0"/>
                    <a:pt x="129407" y="28986"/>
                    <a:pt x="129407" y="64703"/>
                  </a:cubicBezTo>
                  <a:lnTo>
                    <a:pt x="129407" y="64703"/>
                  </a:lnTo>
                  <a:cubicBezTo>
                    <a:pt x="129407" y="100421"/>
                    <a:pt x="100421" y="129407"/>
                    <a:pt x="64704" y="129407"/>
                  </a:cubicBezTo>
                  <a:lnTo>
                    <a:pt x="64704" y="129407"/>
                  </a:lnTo>
                  <a:cubicBezTo>
                    <a:pt x="28986" y="129407"/>
                    <a:pt x="0" y="100421"/>
                    <a:pt x="0" y="6470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432;p1"/>
            <p:cNvSpPr/>
            <p:nvPr/>
          </p:nvSpPr>
          <p:spPr>
            <a:xfrm>
              <a:off x="11001168" y="1857502"/>
              <a:ext cx="116768" cy="116768"/>
            </a:xfrm>
            <a:custGeom>
              <a:avLst/>
              <a:gdLst/>
              <a:ahLst/>
              <a:cxnLst/>
              <a:rect l="l" t="t" r="r" b="b"/>
              <a:pathLst>
                <a:path w="116768" h="116768" extrusionOk="0">
                  <a:moveTo>
                    <a:pt x="0" y="60307"/>
                  </a:moveTo>
                  <a:cubicBezTo>
                    <a:pt x="0" y="26994"/>
                    <a:pt x="26994" y="0"/>
                    <a:pt x="60308" y="0"/>
                  </a:cubicBezTo>
                  <a:lnTo>
                    <a:pt x="60308" y="0"/>
                  </a:lnTo>
                  <a:cubicBezTo>
                    <a:pt x="93690" y="0"/>
                    <a:pt x="120615" y="26994"/>
                    <a:pt x="120615" y="60307"/>
                  </a:cubicBezTo>
                  <a:lnTo>
                    <a:pt x="120615" y="60307"/>
                  </a:lnTo>
                  <a:cubicBezTo>
                    <a:pt x="120615" y="93621"/>
                    <a:pt x="93690" y="120615"/>
                    <a:pt x="60308" y="120615"/>
                  </a:cubicBezTo>
                  <a:lnTo>
                    <a:pt x="60308" y="120615"/>
                  </a:lnTo>
                  <a:cubicBezTo>
                    <a:pt x="26994" y="120615"/>
                    <a:pt x="0" y="93552"/>
                    <a:pt x="0" y="6030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1"/>
            <p:cNvSpPr/>
            <p:nvPr/>
          </p:nvSpPr>
          <p:spPr>
            <a:xfrm>
              <a:off x="10693105" y="1904004"/>
              <a:ext cx="27475" cy="27475"/>
            </a:xfrm>
            <a:custGeom>
              <a:avLst/>
              <a:gdLst/>
              <a:ahLst/>
              <a:cxnLst/>
              <a:rect l="l" t="t" r="r" b="b"/>
              <a:pathLst>
                <a:path w="27474" h="27474" extrusionOk="0">
                  <a:moveTo>
                    <a:pt x="0" y="13806"/>
                  </a:moveTo>
                  <a:cubicBezTo>
                    <a:pt x="0" y="6182"/>
                    <a:pt x="6182" y="0"/>
                    <a:pt x="13806" y="0"/>
                  </a:cubicBezTo>
                  <a:lnTo>
                    <a:pt x="13806" y="0"/>
                  </a:lnTo>
                  <a:cubicBezTo>
                    <a:pt x="21430" y="0"/>
                    <a:pt x="27612" y="6182"/>
                    <a:pt x="27612" y="13806"/>
                  </a:cubicBezTo>
                  <a:lnTo>
                    <a:pt x="27612" y="13806"/>
                  </a:lnTo>
                  <a:cubicBezTo>
                    <a:pt x="27612" y="21430"/>
                    <a:pt x="21430" y="27612"/>
                    <a:pt x="13806" y="27612"/>
                  </a:cubicBezTo>
                  <a:lnTo>
                    <a:pt x="13806" y="27612"/>
                  </a:lnTo>
                  <a:cubicBezTo>
                    <a:pt x="6182" y="27612"/>
                    <a:pt x="0" y="21430"/>
                    <a:pt x="0" y="1380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1"/>
            <p:cNvSpPr/>
            <p:nvPr/>
          </p:nvSpPr>
          <p:spPr>
            <a:xfrm>
              <a:off x="10287438" y="1853037"/>
              <a:ext cx="123637" cy="123637"/>
            </a:xfrm>
            <a:custGeom>
              <a:avLst/>
              <a:gdLst/>
              <a:ahLst/>
              <a:cxnLst/>
              <a:rect l="l" t="t" r="r" b="b"/>
              <a:pathLst>
                <a:path w="123637" h="123637" extrusionOk="0">
                  <a:moveTo>
                    <a:pt x="0" y="64772"/>
                  </a:moveTo>
                  <a:cubicBezTo>
                    <a:pt x="0" y="29055"/>
                    <a:pt x="28986" y="0"/>
                    <a:pt x="64773" y="0"/>
                  </a:cubicBezTo>
                  <a:lnTo>
                    <a:pt x="64773" y="0"/>
                  </a:lnTo>
                  <a:cubicBezTo>
                    <a:pt x="100490" y="0"/>
                    <a:pt x="129475" y="28986"/>
                    <a:pt x="129475" y="64772"/>
                  </a:cubicBezTo>
                  <a:lnTo>
                    <a:pt x="129475" y="64772"/>
                  </a:lnTo>
                  <a:cubicBezTo>
                    <a:pt x="129475" y="100490"/>
                    <a:pt x="100490" y="129544"/>
                    <a:pt x="64773" y="129544"/>
                  </a:cubicBezTo>
                  <a:lnTo>
                    <a:pt x="64773" y="129544"/>
                  </a:lnTo>
                  <a:cubicBezTo>
                    <a:pt x="28986" y="129476"/>
                    <a:pt x="0" y="100490"/>
                    <a:pt x="0" y="6477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1"/>
            <p:cNvSpPr/>
            <p:nvPr/>
          </p:nvSpPr>
          <p:spPr>
            <a:xfrm>
              <a:off x="9969896" y="1890197"/>
              <a:ext cx="54950" cy="54950"/>
            </a:xfrm>
            <a:custGeom>
              <a:avLst/>
              <a:gdLst/>
              <a:ahLst/>
              <a:cxnLst/>
              <a:rect l="l" t="t" r="r" b="b"/>
              <a:pathLst>
                <a:path w="54949" h="54949" extrusionOk="0">
                  <a:moveTo>
                    <a:pt x="0" y="27612"/>
                  </a:moveTo>
                  <a:cubicBezTo>
                    <a:pt x="0" y="12364"/>
                    <a:pt x="12364" y="0"/>
                    <a:pt x="27612" y="0"/>
                  </a:cubicBezTo>
                  <a:lnTo>
                    <a:pt x="27612" y="0"/>
                  </a:lnTo>
                  <a:cubicBezTo>
                    <a:pt x="42930" y="0"/>
                    <a:pt x="55225" y="12364"/>
                    <a:pt x="55225" y="27612"/>
                  </a:cubicBezTo>
                  <a:lnTo>
                    <a:pt x="55225" y="27612"/>
                  </a:lnTo>
                  <a:cubicBezTo>
                    <a:pt x="55225" y="42861"/>
                    <a:pt x="42861" y="55225"/>
                    <a:pt x="27612" y="55225"/>
                  </a:cubicBezTo>
                  <a:lnTo>
                    <a:pt x="27612" y="55225"/>
                  </a:lnTo>
                  <a:cubicBezTo>
                    <a:pt x="12364" y="55156"/>
                    <a:pt x="0" y="42792"/>
                    <a:pt x="0" y="2761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1"/>
            <p:cNvSpPr/>
            <p:nvPr/>
          </p:nvSpPr>
          <p:spPr>
            <a:xfrm>
              <a:off x="9619247" y="1894113"/>
              <a:ext cx="41212" cy="41212"/>
            </a:xfrm>
            <a:custGeom>
              <a:avLst/>
              <a:gdLst/>
              <a:ahLst/>
              <a:cxnLst/>
              <a:rect l="l" t="t" r="r" b="b"/>
              <a:pathLst>
                <a:path w="41212" h="41212" extrusionOk="0">
                  <a:moveTo>
                    <a:pt x="0" y="23697"/>
                  </a:moveTo>
                  <a:cubicBezTo>
                    <a:pt x="0" y="10646"/>
                    <a:pt x="10578" y="0"/>
                    <a:pt x="23698" y="0"/>
                  </a:cubicBezTo>
                  <a:lnTo>
                    <a:pt x="23698" y="0"/>
                  </a:lnTo>
                  <a:cubicBezTo>
                    <a:pt x="36748" y="0"/>
                    <a:pt x="47394" y="10578"/>
                    <a:pt x="47394" y="23697"/>
                  </a:cubicBezTo>
                  <a:lnTo>
                    <a:pt x="47394" y="23697"/>
                  </a:lnTo>
                  <a:cubicBezTo>
                    <a:pt x="47394" y="36748"/>
                    <a:pt x="36817" y="47394"/>
                    <a:pt x="23698" y="47394"/>
                  </a:cubicBezTo>
                  <a:lnTo>
                    <a:pt x="23698" y="47394"/>
                  </a:lnTo>
                  <a:cubicBezTo>
                    <a:pt x="10578" y="47325"/>
                    <a:pt x="0" y="36748"/>
                    <a:pt x="0" y="2369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1"/>
            <p:cNvSpPr/>
            <p:nvPr/>
          </p:nvSpPr>
          <p:spPr>
            <a:xfrm>
              <a:off x="9273475" y="1903111"/>
              <a:ext cx="27475" cy="27475"/>
            </a:xfrm>
            <a:custGeom>
              <a:avLst/>
              <a:gdLst/>
              <a:ahLst/>
              <a:cxnLst/>
              <a:rect l="l" t="t" r="r" b="b"/>
              <a:pathLst>
                <a:path w="27474" h="27474" extrusionOk="0">
                  <a:moveTo>
                    <a:pt x="0" y="14699"/>
                  </a:moveTo>
                  <a:cubicBezTo>
                    <a:pt x="0" y="6594"/>
                    <a:pt x="6595" y="0"/>
                    <a:pt x="14699" y="0"/>
                  </a:cubicBezTo>
                  <a:lnTo>
                    <a:pt x="14699" y="0"/>
                  </a:lnTo>
                  <a:cubicBezTo>
                    <a:pt x="22805" y="0"/>
                    <a:pt x="29398" y="6594"/>
                    <a:pt x="29398" y="14699"/>
                  </a:cubicBezTo>
                  <a:lnTo>
                    <a:pt x="29398" y="14699"/>
                  </a:lnTo>
                  <a:cubicBezTo>
                    <a:pt x="29398" y="22804"/>
                    <a:pt x="22805" y="29398"/>
                    <a:pt x="14699" y="29398"/>
                  </a:cubicBezTo>
                  <a:lnTo>
                    <a:pt x="14699" y="29398"/>
                  </a:lnTo>
                  <a:cubicBezTo>
                    <a:pt x="6595" y="29398"/>
                    <a:pt x="0" y="22804"/>
                    <a:pt x="0" y="1469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1"/>
            <p:cNvSpPr/>
            <p:nvPr/>
          </p:nvSpPr>
          <p:spPr>
            <a:xfrm>
              <a:off x="8873234" y="1857433"/>
              <a:ext cx="116768" cy="116768"/>
            </a:xfrm>
            <a:custGeom>
              <a:avLst/>
              <a:gdLst/>
              <a:ahLst/>
              <a:cxnLst/>
              <a:rect l="l" t="t" r="r" b="b"/>
              <a:pathLst>
                <a:path w="116768" h="116768" extrusionOk="0">
                  <a:moveTo>
                    <a:pt x="0" y="60376"/>
                  </a:moveTo>
                  <a:cubicBezTo>
                    <a:pt x="0" y="27063"/>
                    <a:pt x="26926" y="0"/>
                    <a:pt x="60376" y="0"/>
                  </a:cubicBezTo>
                  <a:lnTo>
                    <a:pt x="60376" y="0"/>
                  </a:lnTo>
                  <a:cubicBezTo>
                    <a:pt x="93690" y="0"/>
                    <a:pt x="120753" y="27063"/>
                    <a:pt x="120753" y="60376"/>
                  </a:cubicBezTo>
                  <a:lnTo>
                    <a:pt x="120753" y="60376"/>
                  </a:lnTo>
                  <a:cubicBezTo>
                    <a:pt x="120753" y="93690"/>
                    <a:pt x="93690" y="120752"/>
                    <a:pt x="60376" y="120752"/>
                  </a:cubicBezTo>
                  <a:lnTo>
                    <a:pt x="60376" y="120752"/>
                  </a:lnTo>
                  <a:cubicBezTo>
                    <a:pt x="26926" y="120684"/>
                    <a:pt x="0" y="93690"/>
                    <a:pt x="0" y="6037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1"/>
            <p:cNvSpPr/>
            <p:nvPr/>
          </p:nvSpPr>
          <p:spPr>
            <a:xfrm>
              <a:off x="8538521" y="1877490"/>
              <a:ext cx="75556" cy="75556"/>
            </a:xfrm>
            <a:custGeom>
              <a:avLst/>
              <a:gdLst/>
              <a:ahLst/>
              <a:cxnLst/>
              <a:rect l="l" t="t" r="r" b="b"/>
              <a:pathLst>
                <a:path w="75556" h="75556" extrusionOk="0">
                  <a:moveTo>
                    <a:pt x="0" y="40319"/>
                  </a:moveTo>
                  <a:cubicBezTo>
                    <a:pt x="0" y="18065"/>
                    <a:pt x="18065" y="0"/>
                    <a:pt x="40319" y="0"/>
                  </a:cubicBezTo>
                  <a:lnTo>
                    <a:pt x="40319" y="0"/>
                  </a:lnTo>
                  <a:cubicBezTo>
                    <a:pt x="62574" y="0"/>
                    <a:pt x="80639" y="18065"/>
                    <a:pt x="80639" y="40319"/>
                  </a:cubicBezTo>
                  <a:lnTo>
                    <a:pt x="80639" y="40319"/>
                  </a:lnTo>
                  <a:cubicBezTo>
                    <a:pt x="80639" y="62574"/>
                    <a:pt x="62574" y="80639"/>
                    <a:pt x="40319" y="80639"/>
                  </a:cubicBezTo>
                  <a:lnTo>
                    <a:pt x="40319" y="80639"/>
                  </a:lnTo>
                  <a:cubicBezTo>
                    <a:pt x="18065" y="80639"/>
                    <a:pt x="0" y="62574"/>
                    <a:pt x="0" y="4031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1"/>
            <p:cNvSpPr/>
            <p:nvPr/>
          </p:nvSpPr>
          <p:spPr>
            <a:xfrm>
              <a:off x="8183477" y="1877078"/>
              <a:ext cx="75556" cy="75556"/>
            </a:xfrm>
            <a:custGeom>
              <a:avLst/>
              <a:gdLst/>
              <a:ahLst/>
              <a:cxnLst/>
              <a:rect l="l" t="t" r="r" b="b"/>
              <a:pathLst>
                <a:path w="75556" h="75556" extrusionOk="0">
                  <a:moveTo>
                    <a:pt x="0" y="40732"/>
                  </a:moveTo>
                  <a:cubicBezTo>
                    <a:pt x="0" y="18271"/>
                    <a:pt x="18270" y="0"/>
                    <a:pt x="40731" y="0"/>
                  </a:cubicBezTo>
                  <a:lnTo>
                    <a:pt x="40731" y="0"/>
                  </a:lnTo>
                  <a:cubicBezTo>
                    <a:pt x="63330" y="0"/>
                    <a:pt x="81463" y="18271"/>
                    <a:pt x="81463" y="40732"/>
                  </a:cubicBezTo>
                  <a:lnTo>
                    <a:pt x="81463" y="40732"/>
                  </a:lnTo>
                  <a:cubicBezTo>
                    <a:pt x="81463" y="63192"/>
                    <a:pt x="63261" y="81463"/>
                    <a:pt x="40731" y="81463"/>
                  </a:cubicBezTo>
                  <a:lnTo>
                    <a:pt x="40731" y="81463"/>
                  </a:lnTo>
                  <a:cubicBezTo>
                    <a:pt x="18202" y="81463"/>
                    <a:pt x="0" y="63192"/>
                    <a:pt x="0" y="4073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1"/>
            <p:cNvSpPr/>
            <p:nvPr/>
          </p:nvSpPr>
          <p:spPr>
            <a:xfrm>
              <a:off x="7815656" y="1863821"/>
              <a:ext cx="103031" cy="103031"/>
            </a:xfrm>
            <a:custGeom>
              <a:avLst/>
              <a:gdLst/>
              <a:ahLst/>
              <a:cxnLst/>
              <a:rect l="l" t="t" r="r" b="b"/>
              <a:pathLst>
                <a:path w="103030" h="103030" extrusionOk="0">
                  <a:moveTo>
                    <a:pt x="0" y="53988"/>
                  </a:moveTo>
                  <a:cubicBezTo>
                    <a:pt x="0" y="24178"/>
                    <a:pt x="24178" y="0"/>
                    <a:pt x="53988" y="0"/>
                  </a:cubicBezTo>
                  <a:lnTo>
                    <a:pt x="53988" y="0"/>
                  </a:lnTo>
                  <a:cubicBezTo>
                    <a:pt x="83799" y="0"/>
                    <a:pt x="107976" y="24178"/>
                    <a:pt x="107976" y="53988"/>
                  </a:cubicBezTo>
                  <a:lnTo>
                    <a:pt x="107976" y="53988"/>
                  </a:lnTo>
                  <a:cubicBezTo>
                    <a:pt x="107976" y="83798"/>
                    <a:pt x="83799" y="107976"/>
                    <a:pt x="53988" y="107976"/>
                  </a:cubicBezTo>
                  <a:lnTo>
                    <a:pt x="53988" y="107976"/>
                  </a:lnTo>
                  <a:cubicBezTo>
                    <a:pt x="24178" y="107908"/>
                    <a:pt x="0" y="83730"/>
                    <a:pt x="0" y="5398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1"/>
            <p:cNvSpPr/>
            <p:nvPr/>
          </p:nvSpPr>
          <p:spPr>
            <a:xfrm>
              <a:off x="7462054" y="1864989"/>
              <a:ext cx="103031" cy="103031"/>
            </a:xfrm>
            <a:custGeom>
              <a:avLst/>
              <a:gdLst/>
              <a:ahLst/>
              <a:cxnLst/>
              <a:rect l="l" t="t" r="r" b="b"/>
              <a:pathLst>
                <a:path w="103030" h="103030" extrusionOk="0">
                  <a:moveTo>
                    <a:pt x="0" y="52820"/>
                  </a:moveTo>
                  <a:cubicBezTo>
                    <a:pt x="0" y="23697"/>
                    <a:pt x="23628" y="0"/>
                    <a:pt x="52820" y="0"/>
                  </a:cubicBezTo>
                  <a:lnTo>
                    <a:pt x="52820" y="0"/>
                  </a:lnTo>
                  <a:cubicBezTo>
                    <a:pt x="81944" y="0"/>
                    <a:pt x="105641" y="23628"/>
                    <a:pt x="105641" y="52820"/>
                  </a:cubicBezTo>
                  <a:lnTo>
                    <a:pt x="105641" y="52820"/>
                  </a:lnTo>
                  <a:cubicBezTo>
                    <a:pt x="105641" y="81944"/>
                    <a:pt x="82012" y="105641"/>
                    <a:pt x="52820" y="105641"/>
                  </a:cubicBezTo>
                  <a:lnTo>
                    <a:pt x="52820" y="105641"/>
                  </a:lnTo>
                  <a:cubicBezTo>
                    <a:pt x="23697" y="105572"/>
                    <a:pt x="0" y="81944"/>
                    <a:pt x="0" y="5282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1"/>
            <p:cNvSpPr/>
            <p:nvPr/>
          </p:nvSpPr>
          <p:spPr>
            <a:xfrm>
              <a:off x="7118686" y="1876185"/>
              <a:ext cx="82425" cy="82425"/>
            </a:xfrm>
            <a:custGeom>
              <a:avLst/>
              <a:gdLst/>
              <a:ahLst/>
              <a:cxnLst/>
              <a:rect l="l" t="t" r="r" b="b"/>
              <a:pathLst>
                <a:path w="82424" h="82424" extrusionOk="0">
                  <a:moveTo>
                    <a:pt x="0" y="41625"/>
                  </a:moveTo>
                  <a:cubicBezTo>
                    <a:pt x="0" y="18683"/>
                    <a:pt x="18545" y="0"/>
                    <a:pt x="41555" y="0"/>
                  </a:cubicBezTo>
                  <a:lnTo>
                    <a:pt x="41555" y="0"/>
                  </a:lnTo>
                  <a:cubicBezTo>
                    <a:pt x="64635" y="0"/>
                    <a:pt x="83249" y="18614"/>
                    <a:pt x="83249" y="41625"/>
                  </a:cubicBezTo>
                  <a:lnTo>
                    <a:pt x="83249" y="41625"/>
                  </a:lnTo>
                  <a:cubicBezTo>
                    <a:pt x="83249" y="64566"/>
                    <a:pt x="64635" y="83249"/>
                    <a:pt x="41555" y="83249"/>
                  </a:cubicBezTo>
                  <a:lnTo>
                    <a:pt x="41555" y="83249"/>
                  </a:lnTo>
                  <a:cubicBezTo>
                    <a:pt x="18545" y="83180"/>
                    <a:pt x="0" y="64566"/>
                    <a:pt x="0" y="4162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1"/>
            <p:cNvSpPr/>
            <p:nvPr/>
          </p:nvSpPr>
          <p:spPr>
            <a:xfrm>
              <a:off x="6788299" y="1900500"/>
              <a:ext cx="34344" cy="34344"/>
            </a:xfrm>
            <a:custGeom>
              <a:avLst/>
              <a:gdLst/>
              <a:ahLst/>
              <a:cxnLst/>
              <a:rect l="l" t="t" r="r" b="b"/>
              <a:pathLst>
                <a:path w="34343" h="34343" extrusionOk="0">
                  <a:moveTo>
                    <a:pt x="0" y="17309"/>
                  </a:moveTo>
                  <a:cubicBezTo>
                    <a:pt x="0" y="7762"/>
                    <a:pt x="7762" y="0"/>
                    <a:pt x="17309" y="0"/>
                  </a:cubicBezTo>
                  <a:lnTo>
                    <a:pt x="17309" y="0"/>
                  </a:lnTo>
                  <a:cubicBezTo>
                    <a:pt x="26857" y="0"/>
                    <a:pt x="34619" y="7762"/>
                    <a:pt x="34619" y="17309"/>
                  </a:cubicBezTo>
                  <a:lnTo>
                    <a:pt x="34619" y="17309"/>
                  </a:lnTo>
                  <a:cubicBezTo>
                    <a:pt x="34619" y="26857"/>
                    <a:pt x="26857" y="34618"/>
                    <a:pt x="17309" y="34618"/>
                  </a:cubicBezTo>
                  <a:lnTo>
                    <a:pt x="17309" y="34618"/>
                  </a:lnTo>
                  <a:cubicBezTo>
                    <a:pt x="7762" y="34618"/>
                    <a:pt x="0" y="26857"/>
                    <a:pt x="0" y="1730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1"/>
            <p:cNvSpPr/>
            <p:nvPr/>
          </p:nvSpPr>
          <p:spPr>
            <a:xfrm>
              <a:off x="6408459" y="1875361"/>
              <a:ext cx="82425" cy="82425"/>
            </a:xfrm>
            <a:custGeom>
              <a:avLst/>
              <a:gdLst/>
              <a:ahLst/>
              <a:cxnLst/>
              <a:rect l="l" t="t" r="r" b="b"/>
              <a:pathLst>
                <a:path w="82424" h="82424" extrusionOk="0">
                  <a:moveTo>
                    <a:pt x="0" y="42449"/>
                  </a:moveTo>
                  <a:cubicBezTo>
                    <a:pt x="0" y="19026"/>
                    <a:pt x="19027" y="0"/>
                    <a:pt x="42449" y="0"/>
                  </a:cubicBezTo>
                  <a:lnTo>
                    <a:pt x="42449" y="0"/>
                  </a:lnTo>
                  <a:cubicBezTo>
                    <a:pt x="65871" y="0"/>
                    <a:pt x="84897" y="19026"/>
                    <a:pt x="84897" y="42449"/>
                  </a:cubicBezTo>
                  <a:lnTo>
                    <a:pt x="84897" y="42449"/>
                  </a:lnTo>
                  <a:cubicBezTo>
                    <a:pt x="84897" y="65871"/>
                    <a:pt x="65871" y="84898"/>
                    <a:pt x="42449" y="84898"/>
                  </a:cubicBezTo>
                  <a:lnTo>
                    <a:pt x="42449" y="84898"/>
                  </a:lnTo>
                  <a:cubicBezTo>
                    <a:pt x="18958" y="84898"/>
                    <a:pt x="0" y="65871"/>
                    <a:pt x="0" y="4244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1"/>
            <p:cNvSpPr/>
            <p:nvPr/>
          </p:nvSpPr>
          <p:spPr>
            <a:xfrm>
              <a:off x="6082194" y="1903660"/>
              <a:ext cx="27475" cy="27475"/>
            </a:xfrm>
            <a:custGeom>
              <a:avLst/>
              <a:gdLst/>
              <a:ahLst/>
              <a:cxnLst/>
              <a:rect l="l" t="t" r="r" b="b"/>
              <a:pathLst>
                <a:path w="27474" h="27474" extrusionOk="0">
                  <a:moveTo>
                    <a:pt x="0" y="14150"/>
                  </a:moveTo>
                  <a:cubicBezTo>
                    <a:pt x="0" y="6319"/>
                    <a:pt x="6319" y="0"/>
                    <a:pt x="14150" y="0"/>
                  </a:cubicBezTo>
                  <a:lnTo>
                    <a:pt x="14150" y="0"/>
                  </a:lnTo>
                  <a:cubicBezTo>
                    <a:pt x="21980" y="0"/>
                    <a:pt x="28299" y="6319"/>
                    <a:pt x="28299" y="14150"/>
                  </a:cubicBezTo>
                  <a:lnTo>
                    <a:pt x="28299" y="14150"/>
                  </a:lnTo>
                  <a:cubicBezTo>
                    <a:pt x="28299" y="21980"/>
                    <a:pt x="21980" y="28299"/>
                    <a:pt x="14150" y="28299"/>
                  </a:cubicBezTo>
                  <a:lnTo>
                    <a:pt x="14150" y="28299"/>
                  </a:lnTo>
                  <a:cubicBezTo>
                    <a:pt x="6319" y="28231"/>
                    <a:pt x="0" y="21911"/>
                    <a:pt x="0" y="1415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1"/>
            <p:cNvSpPr/>
            <p:nvPr/>
          </p:nvSpPr>
          <p:spPr>
            <a:xfrm>
              <a:off x="5724127" y="1900363"/>
              <a:ext cx="34344" cy="34344"/>
            </a:xfrm>
            <a:custGeom>
              <a:avLst/>
              <a:gdLst/>
              <a:ahLst/>
              <a:cxnLst/>
              <a:rect l="l" t="t" r="r" b="b"/>
              <a:pathLst>
                <a:path w="34343" h="34343" extrusionOk="0">
                  <a:moveTo>
                    <a:pt x="0" y="17446"/>
                  </a:moveTo>
                  <a:cubicBezTo>
                    <a:pt x="0" y="7830"/>
                    <a:pt x="7830" y="0"/>
                    <a:pt x="17447" y="0"/>
                  </a:cubicBezTo>
                  <a:lnTo>
                    <a:pt x="17447" y="0"/>
                  </a:lnTo>
                  <a:cubicBezTo>
                    <a:pt x="27063" y="0"/>
                    <a:pt x="34893" y="7830"/>
                    <a:pt x="34893" y="17446"/>
                  </a:cubicBezTo>
                  <a:lnTo>
                    <a:pt x="34893" y="17446"/>
                  </a:lnTo>
                  <a:cubicBezTo>
                    <a:pt x="34893" y="27063"/>
                    <a:pt x="27063" y="34893"/>
                    <a:pt x="17447" y="34893"/>
                  </a:cubicBezTo>
                  <a:lnTo>
                    <a:pt x="17447" y="34893"/>
                  </a:lnTo>
                  <a:cubicBezTo>
                    <a:pt x="7830" y="34824"/>
                    <a:pt x="0" y="27063"/>
                    <a:pt x="0" y="1744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1"/>
            <p:cNvSpPr/>
            <p:nvPr/>
          </p:nvSpPr>
          <p:spPr>
            <a:xfrm>
              <a:off x="5342088" y="1873025"/>
              <a:ext cx="89294" cy="89294"/>
            </a:xfrm>
            <a:custGeom>
              <a:avLst/>
              <a:gdLst/>
              <a:ahLst/>
              <a:cxnLst/>
              <a:rect l="l" t="t" r="r" b="b"/>
              <a:pathLst>
                <a:path w="89293" h="89293" extrusionOk="0">
                  <a:moveTo>
                    <a:pt x="0" y="44784"/>
                  </a:moveTo>
                  <a:cubicBezTo>
                    <a:pt x="0" y="20057"/>
                    <a:pt x="20057" y="0"/>
                    <a:pt x="44784" y="0"/>
                  </a:cubicBezTo>
                  <a:lnTo>
                    <a:pt x="44784" y="0"/>
                  </a:lnTo>
                  <a:cubicBezTo>
                    <a:pt x="69512" y="0"/>
                    <a:pt x="89569" y="20057"/>
                    <a:pt x="89569" y="44784"/>
                  </a:cubicBezTo>
                  <a:lnTo>
                    <a:pt x="89569" y="44784"/>
                  </a:lnTo>
                  <a:cubicBezTo>
                    <a:pt x="89569" y="69512"/>
                    <a:pt x="69512" y="89568"/>
                    <a:pt x="44784" y="89568"/>
                  </a:cubicBezTo>
                  <a:lnTo>
                    <a:pt x="44784" y="89568"/>
                  </a:lnTo>
                  <a:cubicBezTo>
                    <a:pt x="20057" y="89568"/>
                    <a:pt x="0" y="69512"/>
                    <a:pt x="0" y="4478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1"/>
            <p:cNvSpPr/>
            <p:nvPr/>
          </p:nvSpPr>
          <p:spPr>
            <a:xfrm>
              <a:off x="5002841" y="1888343"/>
              <a:ext cx="54950" cy="54950"/>
            </a:xfrm>
            <a:custGeom>
              <a:avLst/>
              <a:gdLst/>
              <a:ahLst/>
              <a:cxnLst/>
              <a:rect l="l" t="t" r="r" b="b"/>
              <a:pathLst>
                <a:path w="54949" h="54949" extrusionOk="0">
                  <a:moveTo>
                    <a:pt x="0" y="29467"/>
                  </a:moveTo>
                  <a:cubicBezTo>
                    <a:pt x="0" y="13188"/>
                    <a:pt x="13188" y="0"/>
                    <a:pt x="29467" y="0"/>
                  </a:cubicBezTo>
                  <a:lnTo>
                    <a:pt x="29467" y="0"/>
                  </a:lnTo>
                  <a:cubicBezTo>
                    <a:pt x="45746" y="0"/>
                    <a:pt x="58934" y="13188"/>
                    <a:pt x="58934" y="29467"/>
                  </a:cubicBezTo>
                  <a:lnTo>
                    <a:pt x="58934" y="29467"/>
                  </a:lnTo>
                  <a:cubicBezTo>
                    <a:pt x="58934" y="45746"/>
                    <a:pt x="45746" y="58934"/>
                    <a:pt x="29467" y="58934"/>
                  </a:cubicBezTo>
                  <a:lnTo>
                    <a:pt x="29467" y="58934"/>
                  </a:lnTo>
                  <a:cubicBezTo>
                    <a:pt x="13188" y="58934"/>
                    <a:pt x="0" y="45677"/>
                    <a:pt x="0" y="2946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1"/>
            <p:cNvSpPr/>
            <p:nvPr/>
          </p:nvSpPr>
          <p:spPr>
            <a:xfrm>
              <a:off x="4669227" y="1909430"/>
              <a:ext cx="13737" cy="13737"/>
            </a:xfrm>
            <a:custGeom>
              <a:avLst/>
              <a:gdLst/>
              <a:ahLst/>
              <a:cxnLst/>
              <a:rect l="l" t="t" r="r" b="b"/>
              <a:pathLst>
                <a:path w="13737" h="13737" extrusionOk="0">
                  <a:moveTo>
                    <a:pt x="0" y="8380"/>
                  </a:moveTo>
                  <a:cubicBezTo>
                    <a:pt x="0" y="3778"/>
                    <a:pt x="3709" y="0"/>
                    <a:pt x="8380" y="0"/>
                  </a:cubicBezTo>
                  <a:lnTo>
                    <a:pt x="8380" y="0"/>
                  </a:lnTo>
                  <a:cubicBezTo>
                    <a:pt x="12982" y="0"/>
                    <a:pt x="16759" y="3778"/>
                    <a:pt x="16759" y="8380"/>
                  </a:cubicBezTo>
                  <a:lnTo>
                    <a:pt x="16759" y="8380"/>
                  </a:lnTo>
                  <a:cubicBezTo>
                    <a:pt x="16759" y="12982"/>
                    <a:pt x="12982" y="16760"/>
                    <a:pt x="8380" y="16760"/>
                  </a:cubicBezTo>
                  <a:lnTo>
                    <a:pt x="8380" y="16760"/>
                  </a:lnTo>
                  <a:cubicBezTo>
                    <a:pt x="3709" y="16760"/>
                    <a:pt x="0" y="12982"/>
                    <a:pt x="0" y="838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1"/>
            <p:cNvSpPr/>
            <p:nvPr/>
          </p:nvSpPr>
          <p:spPr>
            <a:xfrm>
              <a:off x="4286227" y="1881062"/>
              <a:ext cx="68687" cy="68687"/>
            </a:xfrm>
            <a:custGeom>
              <a:avLst/>
              <a:gdLst/>
              <a:ahLst/>
              <a:cxnLst/>
              <a:rect l="l" t="t" r="r" b="b"/>
              <a:pathLst>
                <a:path w="68687" h="68687" extrusionOk="0">
                  <a:moveTo>
                    <a:pt x="0" y="36748"/>
                  </a:moveTo>
                  <a:cubicBezTo>
                    <a:pt x="0" y="16485"/>
                    <a:pt x="16348" y="0"/>
                    <a:pt x="36748" y="0"/>
                  </a:cubicBezTo>
                  <a:lnTo>
                    <a:pt x="36748" y="0"/>
                  </a:lnTo>
                  <a:cubicBezTo>
                    <a:pt x="57010" y="0"/>
                    <a:pt x="73495" y="16485"/>
                    <a:pt x="73495" y="36748"/>
                  </a:cubicBezTo>
                  <a:lnTo>
                    <a:pt x="73495" y="36748"/>
                  </a:lnTo>
                  <a:cubicBezTo>
                    <a:pt x="73495" y="57011"/>
                    <a:pt x="57010" y="73495"/>
                    <a:pt x="36748" y="73495"/>
                  </a:cubicBezTo>
                  <a:lnTo>
                    <a:pt x="36748" y="73495"/>
                  </a:lnTo>
                  <a:cubicBezTo>
                    <a:pt x="16416" y="73495"/>
                    <a:pt x="0" y="57011"/>
                    <a:pt x="0" y="3674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1"/>
            <p:cNvSpPr/>
            <p:nvPr/>
          </p:nvSpPr>
          <p:spPr>
            <a:xfrm>
              <a:off x="3924450" y="1873987"/>
              <a:ext cx="82425" cy="82425"/>
            </a:xfrm>
            <a:custGeom>
              <a:avLst/>
              <a:gdLst/>
              <a:ahLst/>
              <a:cxnLst/>
              <a:rect l="l" t="t" r="r" b="b"/>
              <a:pathLst>
                <a:path w="82424" h="82424" extrusionOk="0">
                  <a:moveTo>
                    <a:pt x="0" y="43822"/>
                  </a:moveTo>
                  <a:cubicBezTo>
                    <a:pt x="0" y="19645"/>
                    <a:pt x="19645" y="0"/>
                    <a:pt x="43823" y="0"/>
                  </a:cubicBezTo>
                  <a:lnTo>
                    <a:pt x="43823" y="0"/>
                  </a:lnTo>
                  <a:cubicBezTo>
                    <a:pt x="68001" y="0"/>
                    <a:pt x="87645" y="19645"/>
                    <a:pt x="87645" y="43822"/>
                  </a:cubicBezTo>
                  <a:lnTo>
                    <a:pt x="87645" y="43822"/>
                  </a:lnTo>
                  <a:cubicBezTo>
                    <a:pt x="87645" y="68001"/>
                    <a:pt x="68001" y="87645"/>
                    <a:pt x="43823" y="87645"/>
                  </a:cubicBezTo>
                  <a:lnTo>
                    <a:pt x="43823" y="87645"/>
                  </a:lnTo>
                  <a:cubicBezTo>
                    <a:pt x="19645" y="87576"/>
                    <a:pt x="0" y="68001"/>
                    <a:pt x="0" y="4382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1"/>
            <p:cNvSpPr/>
            <p:nvPr/>
          </p:nvSpPr>
          <p:spPr>
            <a:xfrm>
              <a:off x="3574489" y="1878727"/>
              <a:ext cx="75556" cy="75556"/>
            </a:xfrm>
            <a:custGeom>
              <a:avLst/>
              <a:gdLst/>
              <a:ahLst/>
              <a:cxnLst/>
              <a:rect l="l" t="t" r="r" b="b"/>
              <a:pathLst>
                <a:path w="75556" h="75556" extrusionOk="0">
                  <a:moveTo>
                    <a:pt x="0" y="39083"/>
                  </a:moveTo>
                  <a:cubicBezTo>
                    <a:pt x="0" y="17515"/>
                    <a:pt x="17515" y="0"/>
                    <a:pt x="39083" y="0"/>
                  </a:cubicBezTo>
                  <a:lnTo>
                    <a:pt x="39083" y="0"/>
                  </a:lnTo>
                  <a:cubicBezTo>
                    <a:pt x="60651" y="0"/>
                    <a:pt x="78166" y="17515"/>
                    <a:pt x="78166" y="39083"/>
                  </a:cubicBezTo>
                  <a:lnTo>
                    <a:pt x="78166" y="39083"/>
                  </a:lnTo>
                  <a:cubicBezTo>
                    <a:pt x="78166" y="60651"/>
                    <a:pt x="60651" y="78166"/>
                    <a:pt x="39083" y="78166"/>
                  </a:cubicBezTo>
                  <a:lnTo>
                    <a:pt x="39083" y="78166"/>
                  </a:lnTo>
                  <a:cubicBezTo>
                    <a:pt x="17515" y="78166"/>
                    <a:pt x="0" y="60651"/>
                    <a:pt x="0" y="3908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1"/>
            <p:cNvSpPr/>
            <p:nvPr/>
          </p:nvSpPr>
          <p:spPr>
            <a:xfrm>
              <a:off x="3211270" y="1870072"/>
              <a:ext cx="89294" cy="89294"/>
            </a:xfrm>
            <a:custGeom>
              <a:avLst/>
              <a:gdLst/>
              <a:ahLst/>
              <a:cxnLst/>
              <a:rect l="l" t="t" r="r" b="b"/>
              <a:pathLst>
                <a:path w="89293" h="89293" extrusionOk="0">
                  <a:moveTo>
                    <a:pt x="0" y="47738"/>
                  </a:moveTo>
                  <a:cubicBezTo>
                    <a:pt x="0" y="21362"/>
                    <a:pt x="21362" y="0"/>
                    <a:pt x="47738" y="0"/>
                  </a:cubicBezTo>
                  <a:lnTo>
                    <a:pt x="47738" y="0"/>
                  </a:lnTo>
                  <a:cubicBezTo>
                    <a:pt x="74114" y="0"/>
                    <a:pt x="95476" y="21362"/>
                    <a:pt x="95476" y="47738"/>
                  </a:cubicBezTo>
                  <a:lnTo>
                    <a:pt x="95476" y="47738"/>
                  </a:lnTo>
                  <a:cubicBezTo>
                    <a:pt x="95476" y="74114"/>
                    <a:pt x="74114" y="95475"/>
                    <a:pt x="47738" y="95475"/>
                  </a:cubicBezTo>
                  <a:lnTo>
                    <a:pt x="47738" y="95475"/>
                  </a:lnTo>
                  <a:cubicBezTo>
                    <a:pt x="21362" y="95475"/>
                    <a:pt x="0" y="74045"/>
                    <a:pt x="0" y="4773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1"/>
            <p:cNvSpPr/>
            <p:nvPr/>
          </p:nvSpPr>
          <p:spPr>
            <a:xfrm>
              <a:off x="2884730" y="1898302"/>
              <a:ext cx="34344" cy="34344"/>
            </a:xfrm>
            <a:custGeom>
              <a:avLst/>
              <a:gdLst/>
              <a:ahLst/>
              <a:cxnLst/>
              <a:rect l="l" t="t" r="r" b="b"/>
              <a:pathLst>
                <a:path w="34343" h="34343" extrusionOk="0">
                  <a:moveTo>
                    <a:pt x="0" y="19507"/>
                  </a:moveTo>
                  <a:cubicBezTo>
                    <a:pt x="0" y="8723"/>
                    <a:pt x="8792" y="0"/>
                    <a:pt x="19507" y="0"/>
                  </a:cubicBezTo>
                  <a:lnTo>
                    <a:pt x="19507" y="0"/>
                  </a:lnTo>
                  <a:cubicBezTo>
                    <a:pt x="30291" y="0"/>
                    <a:pt x="39014" y="8723"/>
                    <a:pt x="39014" y="19507"/>
                  </a:cubicBezTo>
                  <a:lnTo>
                    <a:pt x="39014" y="19507"/>
                  </a:lnTo>
                  <a:cubicBezTo>
                    <a:pt x="39014" y="30291"/>
                    <a:pt x="30291" y="39014"/>
                    <a:pt x="19507" y="39014"/>
                  </a:cubicBezTo>
                  <a:lnTo>
                    <a:pt x="19507" y="39014"/>
                  </a:lnTo>
                  <a:cubicBezTo>
                    <a:pt x="8792" y="39014"/>
                    <a:pt x="0" y="30291"/>
                    <a:pt x="0" y="1950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1"/>
            <p:cNvSpPr/>
            <p:nvPr/>
          </p:nvSpPr>
          <p:spPr>
            <a:xfrm>
              <a:off x="2538546" y="1906820"/>
              <a:ext cx="20606" cy="20606"/>
            </a:xfrm>
            <a:custGeom>
              <a:avLst/>
              <a:gdLst/>
              <a:ahLst/>
              <a:cxnLst/>
              <a:rect l="l" t="t" r="r" b="b"/>
              <a:pathLst>
                <a:path w="20606" h="20606" extrusionOk="0">
                  <a:moveTo>
                    <a:pt x="0" y="10990"/>
                  </a:moveTo>
                  <a:cubicBezTo>
                    <a:pt x="0" y="4877"/>
                    <a:pt x="4945" y="0"/>
                    <a:pt x="11059" y="0"/>
                  </a:cubicBezTo>
                  <a:lnTo>
                    <a:pt x="11059" y="0"/>
                  </a:lnTo>
                  <a:cubicBezTo>
                    <a:pt x="17172" y="0"/>
                    <a:pt x="22049" y="4945"/>
                    <a:pt x="22049" y="10990"/>
                  </a:cubicBezTo>
                  <a:lnTo>
                    <a:pt x="22049" y="10990"/>
                  </a:lnTo>
                  <a:cubicBezTo>
                    <a:pt x="22049" y="17103"/>
                    <a:pt x="17172" y="22049"/>
                    <a:pt x="11059" y="22049"/>
                  </a:cubicBezTo>
                  <a:lnTo>
                    <a:pt x="11059" y="22049"/>
                  </a:lnTo>
                  <a:cubicBezTo>
                    <a:pt x="4945" y="21980"/>
                    <a:pt x="0" y="17034"/>
                    <a:pt x="0" y="1099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1"/>
            <p:cNvSpPr/>
            <p:nvPr/>
          </p:nvSpPr>
          <p:spPr>
            <a:xfrm>
              <a:off x="2142426" y="1865264"/>
              <a:ext cx="103031" cy="103031"/>
            </a:xfrm>
            <a:custGeom>
              <a:avLst/>
              <a:gdLst/>
              <a:ahLst/>
              <a:cxnLst/>
              <a:rect l="l" t="t" r="r" b="b"/>
              <a:pathLst>
                <a:path w="103030" h="103030" extrusionOk="0">
                  <a:moveTo>
                    <a:pt x="0" y="52546"/>
                  </a:moveTo>
                  <a:cubicBezTo>
                    <a:pt x="0" y="23491"/>
                    <a:pt x="23560" y="0"/>
                    <a:pt x="52546" y="0"/>
                  </a:cubicBezTo>
                  <a:lnTo>
                    <a:pt x="52546" y="0"/>
                  </a:lnTo>
                  <a:cubicBezTo>
                    <a:pt x="81601" y="0"/>
                    <a:pt x="105160" y="23560"/>
                    <a:pt x="105160" y="52546"/>
                  </a:cubicBezTo>
                  <a:lnTo>
                    <a:pt x="105160" y="52546"/>
                  </a:lnTo>
                  <a:cubicBezTo>
                    <a:pt x="105160" y="81601"/>
                    <a:pt x="81601" y="105092"/>
                    <a:pt x="52546" y="105092"/>
                  </a:cubicBezTo>
                  <a:lnTo>
                    <a:pt x="52546" y="105092"/>
                  </a:lnTo>
                  <a:cubicBezTo>
                    <a:pt x="23560" y="105092"/>
                    <a:pt x="0" y="81532"/>
                    <a:pt x="0" y="5254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1"/>
            <p:cNvSpPr/>
            <p:nvPr/>
          </p:nvSpPr>
          <p:spPr>
            <a:xfrm>
              <a:off x="1820077" y="1897615"/>
              <a:ext cx="34344" cy="34344"/>
            </a:xfrm>
            <a:custGeom>
              <a:avLst/>
              <a:gdLst/>
              <a:ahLst/>
              <a:cxnLst/>
              <a:rect l="l" t="t" r="r" b="b"/>
              <a:pathLst>
                <a:path w="34343" h="34343" extrusionOk="0">
                  <a:moveTo>
                    <a:pt x="0" y="20194"/>
                  </a:moveTo>
                  <a:cubicBezTo>
                    <a:pt x="0" y="9067"/>
                    <a:pt x="9067" y="0"/>
                    <a:pt x="20194" y="0"/>
                  </a:cubicBezTo>
                  <a:lnTo>
                    <a:pt x="20194" y="0"/>
                  </a:lnTo>
                  <a:cubicBezTo>
                    <a:pt x="31321" y="0"/>
                    <a:pt x="40388" y="9067"/>
                    <a:pt x="40388" y="20194"/>
                  </a:cubicBezTo>
                  <a:lnTo>
                    <a:pt x="40388" y="20194"/>
                  </a:lnTo>
                  <a:cubicBezTo>
                    <a:pt x="40388" y="31321"/>
                    <a:pt x="31321" y="40388"/>
                    <a:pt x="20194" y="40388"/>
                  </a:cubicBezTo>
                  <a:lnTo>
                    <a:pt x="20194" y="40388"/>
                  </a:lnTo>
                  <a:cubicBezTo>
                    <a:pt x="9067" y="40320"/>
                    <a:pt x="0" y="31321"/>
                    <a:pt x="0" y="2019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1"/>
            <p:cNvSpPr/>
            <p:nvPr/>
          </p:nvSpPr>
          <p:spPr>
            <a:xfrm>
              <a:off x="1468741" y="1900844"/>
              <a:ext cx="27475" cy="27475"/>
            </a:xfrm>
            <a:custGeom>
              <a:avLst/>
              <a:gdLst/>
              <a:ahLst/>
              <a:cxnLst/>
              <a:rect l="l" t="t" r="r" b="b"/>
              <a:pathLst>
                <a:path w="27474" h="27474" extrusionOk="0">
                  <a:moveTo>
                    <a:pt x="0" y="16966"/>
                  </a:moveTo>
                  <a:cubicBezTo>
                    <a:pt x="0" y="7624"/>
                    <a:pt x="7556" y="0"/>
                    <a:pt x="16966" y="0"/>
                  </a:cubicBezTo>
                  <a:lnTo>
                    <a:pt x="16966" y="0"/>
                  </a:lnTo>
                  <a:cubicBezTo>
                    <a:pt x="26376" y="0"/>
                    <a:pt x="33932" y="7624"/>
                    <a:pt x="33932" y="16966"/>
                  </a:cubicBezTo>
                  <a:lnTo>
                    <a:pt x="33932" y="16966"/>
                  </a:lnTo>
                  <a:cubicBezTo>
                    <a:pt x="33932" y="26307"/>
                    <a:pt x="26307" y="33932"/>
                    <a:pt x="16966" y="33932"/>
                  </a:cubicBezTo>
                  <a:lnTo>
                    <a:pt x="16966" y="33932"/>
                  </a:lnTo>
                  <a:cubicBezTo>
                    <a:pt x="7556" y="33932"/>
                    <a:pt x="0" y="26307"/>
                    <a:pt x="0" y="1696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1"/>
            <p:cNvSpPr/>
            <p:nvPr/>
          </p:nvSpPr>
          <p:spPr>
            <a:xfrm>
              <a:off x="1083886" y="1870690"/>
              <a:ext cx="89294" cy="89294"/>
            </a:xfrm>
            <a:custGeom>
              <a:avLst/>
              <a:gdLst/>
              <a:ahLst/>
              <a:cxnLst/>
              <a:rect l="l" t="t" r="r" b="b"/>
              <a:pathLst>
                <a:path w="89293" h="89293" extrusionOk="0">
                  <a:moveTo>
                    <a:pt x="0" y="47119"/>
                  </a:moveTo>
                  <a:cubicBezTo>
                    <a:pt x="0" y="21087"/>
                    <a:pt x="21087" y="0"/>
                    <a:pt x="47120" y="0"/>
                  </a:cubicBezTo>
                  <a:lnTo>
                    <a:pt x="47120" y="0"/>
                  </a:lnTo>
                  <a:cubicBezTo>
                    <a:pt x="73152" y="0"/>
                    <a:pt x="94239" y="21087"/>
                    <a:pt x="94239" y="47119"/>
                  </a:cubicBezTo>
                  <a:lnTo>
                    <a:pt x="94239" y="47119"/>
                  </a:lnTo>
                  <a:cubicBezTo>
                    <a:pt x="94239" y="73152"/>
                    <a:pt x="73152" y="94239"/>
                    <a:pt x="47120" y="94239"/>
                  </a:cubicBezTo>
                  <a:lnTo>
                    <a:pt x="47120" y="94239"/>
                  </a:lnTo>
                  <a:cubicBezTo>
                    <a:pt x="21087" y="94239"/>
                    <a:pt x="0" y="73083"/>
                    <a:pt x="0" y="4711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1"/>
            <p:cNvSpPr/>
            <p:nvPr/>
          </p:nvSpPr>
          <p:spPr>
            <a:xfrm>
              <a:off x="726162" y="1867668"/>
              <a:ext cx="96162" cy="96162"/>
            </a:xfrm>
            <a:custGeom>
              <a:avLst/>
              <a:gdLst/>
              <a:ahLst/>
              <a:cxnLst/>
              <a:rect l="l" t="t" r="r" b="b"/>
              <a:pathLst>
                <a:path w="96162" h="96162" extrusionOk="0">
                  <a:moveTo>
                    <a:pt x="0" y="50142"/>
                  </a:moveTo>
                  <a:cubicBezTo>
                    <a:pt x="0" y="22461"/>
                    <a:pt x="22461" y="0"/>
                    <a:pt x="50142" y="0"/>
                  </a:cubicBezTo>
                  <a:lnTo>
                    <a:pt x="50142" y="0"/>
                  </a:lnTo>
                  <a:cubicBezTo>
                    <a:pt x="77891" y="0"/>
                    <a:pt x="100283" y="22461"/>
                    <a:pt x="100283" y="50142"/>
                  </a:cubicBezTo>
                  <a:lnTo>
                    <a:pt x="100283" y="50142"/>
                  </a:lnTo>
                  <a:cubicBezTo>
                    <a:pt x="100283" y="77823"/>
                    <a:pt x="77891" y="100284"/>
                    <a:pt x="50142" y="100284"/>
                  </a:cubicBezTo>
                  <a:lnTo>
                    <a:pt x="50142" y="100284"/>
                  </a:lnTo>
                  <a:cubicBezTo>
                    <a:pt x="22461" y="100284"/>
                    <a:pt x="0" y="77754"/>
                    <a:pt x="0" y="5014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1"/>
            <p:cNvSpPr/>
            <p:nvPr/>
          </p:nvSpPr>
          <p:spPr>
            <a:xfrm>
              <a:off x="381283" y="1877353"/>
              <a:ext cx="75556" cy="75556"/>
            </a:xfrm>
            <a:custGeom>
              <a:avLst/>
              <a:gdLst/>
              <a:ahLst/>
              <a:cxnLst/>
              <a:rect l="l" t="t" r="r" b="b"/>
              <a:pathLst>
                <a:path w="75556" h="75556" extrusionOk="0">
                  <a:moveTo>
                    <a:pt x="0" y="40457"/>
                  </a:moveTo>
                  <a:cubicBezTo>
                    <a:pt x="0" y="18133"/>
                    <a:pt x="18133" y="0"/>
                    <a:pt x="40457" y="0"/>
                  </a:cubicBezTo>
                  <a:lnTo>
                    <a:pt x="40457" y="0"/>
                  </a:lnTo>
                  <a:cubicBezTo>
                    <a:pt x="62780" y="0"/>
                    <a:pt x="80914" y="18133"/>
                    <a:pt x="80914" y="40457"/>
                  </a:cubicBezTo>
                  <a:lnTo>
                    <a:pt x="80914" y="40457"/>
                  </a:lnTo>
                  <a:cubicBezTo>
                    <a:pt x="80914" y="62780"/>
                    <a:pt x="62780" y="80914"/>
                    <a:pt x="40457" y="80914"/>
                  </a:cubicBezTo>
                  <a:lnTo>
                    <a:pt x="40457" y="80914"/>
                  </a:lnTo>
                  <a:cubicBezTo>
                    <a:pt x="18065" y="80845"/>
                    <a:pt x="0" y="62780"/>
                    <a:pt x="0" y="4045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1"/>
            <p:cNvSpPr/>
            <p:nvPr/>
          </p:nvSpPr>
          <p:spPr>
            <a:xfrm>
              <a:off x="12116719" y="1909018"/>
              <a:ext cx="13737" cy="13737"/>
            </a:xfrm>
            <a:custGeom>
              <a:avLst/>
              <a:gdLst/>
              <a:ahLst/>
              <a:cxnLst/>
              <a:rect l="l" t="t" r="r" b="b"/>
              <a:pathLst>
                <a:path w="13737" h="13737" extrusionOk="0">
                  <a:moveTo>
                    <a:pt x="8791" y="17584"/>
                  </a:moveTo>
                  <a:cubicBezTo>
                    <a:pt x="6456" y="17584"/>
                    <a:pt x="4190" y="16622"/>
                    <a:pt x="2610" y="15043"/>
                  </a:cubicBezTo>
                  <a:cubicBezTo>
                    <a:pt x="962" y="13394"/>
                    <a:pt x="0" y="11127"/>
                    <a:pt x="0" y="8792"/>
                  </a:cubicBezTo>
                  <a:cubicBezTo>
                    <a:pt x="0" y="6457"/>
                    <a:pt x="962" y="4259"/>
                    <a:pt x="2610" y="2610"/>
                  </a:cubicBezTo>
                  <a:cubicBezTo>
                    <a:pt x="4259" y="962"/>
                    <a:pt x="6525" y="0"/>
                    <a:pt x="8791" y="0"/>
                  </a:cubicBezTo>
                  <a:cubicBezTo>
                    <a:pt x="11127" y="0"/>
                    <a:pt x="13394" y="962"/>
                    <a:pt x="15042" y="2610"/>
                  </a:cubicBezTo>
                  <a:cubicBezTo>
                    <a:pt x="16691" y="4259"/>
                    <a:pt x="17584" y="6525"/>
                    <a:pt x="17584" y="8792"/>
                  </a:cubicBezTo>
                  <a:cubicBezTo>
                    <a:pt x="17584" y="11127"/>
                    <a:pt x="16691" y="13325"/>
                    <a:pt x="15042" y="15043"/>
                  </a:cubicBezTo>
                  <a:cubicBezTo>
                    <a:pt x="13325" y="16622"/>
                    <a:pt x="11059" y="17584"/>
                    <a:pt x="8791" y="1758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1"/>
            <p:cNvSpPr/>
            <p:nvPr/>
          </p:nvSpPr>
          <p:spPr>
            <a:xfrm>
              <a:off x="11608" y="1431297"/>
              <a:ext cx="109900" cy="109900"/>
            </a:xfrm>
            <a:custGeom>
              <a:avLst/>
              <a:gdLst/>
              <a:ahLst/>
              <a:cxnLst/>
              <a:rect l="l" t="t" r="r" b="b"/>
              <a:pathLst>
                <a:path w="109899" h="109899" extrusionOk="0">
                  <a:moveTo>
                    <a:pt x="55362" y="110724"/>
                  </a:moveTo>
                  <a:cubicBezTo>
                    <a:pt x="40869" y="110724"/>
                    <a:pt x="26582" y="104817"/>
                    <a:pt x="16279" y="94582"/>
                  </a:cubicBezTo>
                  <a:cubicBezTo>
                    <a:pt x="5976" y="84279"/>
                    <a:pt x="0" y="69992"/>
                    <a:pt x="0" y="55362"/>
                  </a:cubicBezTo>
                  <a:cubicBezTo>
                    <a:pt x="0" y="40732"/>
                    <a:pt x="5976" y="26582"/>
                    <a:pt x="16279" y="16279"/>
                  </a:cubicBezTo>
                  <a:cubicBezTo>
                    <a:pt x="26445" y="5976"/>
                    <a:pt x="40732" y="0"/>
                    <a:pt x="55362" y="0"/>
                  </a:cubicBezTo>
                  <a:cubicBezTo>
                    <a:pt x="69992" y="0"/>
                    <a:pt x="84279" y="5976"/>
                    <a:pt x="94582" y="16279"/>
                  </a:cubicBezTo>
                  <a:cubicBezTo>
                    <a:pt x="104886" y="26582"/>
                    <a:pt x="110724" y="40869"/>
                    <a:pt x="110724" y="55362"/>
                  </a:cubicBezTo>
                  <a:cubicBezTo>
                    <a:pt x="110724" y="69992"/>
                    <a:pt x="104886" y="84279"/>
                    <a:pt x="94582" y="94582"/>
                  </a:cubicBezTo>
                  <a:cubicBezTo>
                    <a:pt x="84279" y="104885"/>
                    <a:pt x="69992" y="110724"/>
                    <a:pt x="55362" y="11072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1"/>
            <p:cNvSpPr/>
            <p:nvPr/>
          </p:nvSpPr>
          <p:spPr>
            <a:xfrm>
              <a:off x="11761331" y="1477180"/>
              <a:ext cx="13737" cy="13737"/>
            </a:xfrm>
            <a:custGeom>
              <a:avLst/>
              <a:gdLst/>
              <a:ahLst/>
              <a:cxnLst/>
              <a:rect l="l" t="t" r="r" b="b"/>
              <a:pathLst>
                <a:path w="13737" h="13737" extrusionOk="0">
                  <a:moveTo>
                    <a:pt x="0" y="9479"/>
                  </a:moveTo>
                  <a:cubicBezTo>
                    <a:pt x="0" y="4259"/>
                    <a:pt x="4259" y="0"/>
                    <a:pt x="9479" y="0"/>
                  </a:cubicBezTo>
                  <a:lnTo>
                    <a:pt x="9479" y="0"/>
                  </a:lnTo>
                  <a:cubicBezTo>
                    <a:pt x="14698" y="0"/>
                    <a:pt x="18958" y="4259"/>
                    <a:pt x="18958" y="9479"/>
                  </a:cubicBezTo>
                  <a:lnTo>
                    <a:pt x="18958" y="9479"/>
                  </a:lnTo>
                  <a:cubicBezTo>
                    <a:pt x="18958" y="14699"/>
                    <a:pt x="14698" y="18958"/>
                    <a:pt x="9479" y="18958"/>
                  </a:cubicBezTo>
                  <a:lnTo>
                    <a:pt x="9479" y="18958"/>
                  </a:lnTo>
                  <a:cubicBezTo>
                    <a:pt x="4259" y="18958"/>
                    <a:pt x="0" y="14699"/>
                    <a:pt x="0" y="947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1"/>
            <p:cNvSpPr/>
            <p:nvPr/>
          </p:nvSpPr>
          <p:spPr>
            <a:xfrm>
              <a:off x="11392205" y="1462687"/>
              <a:ext cx="41212" cy="41212"/>
            </a:xfrm>
            <a:custGeom>
              <a:avLst/>
              <a:gdLst/>
              <a:ahLst/>
              <a:cxnLst/>
              <a:rect l="l" t="t" r="r" b="b"/>
              <a:pathLst>
                <a:path w="41212" h="41212" extrusionOk="0">
                  <a:moveTo>
                    <a:pt x="0" y="23972"/>
                  </a:moveTo>
                  <a:cubicBezTo>
                    <a:pt x="0" y="10715"/>
                    <a:pt x="10715" y="0"/>
                    <a:pt x="23972" y="0"/>
                  </a:cubicBezTo>
                  <a:lnTo>
                    <a:pt x="23972" y="0"/>
                  </a:lnTo>
                  <a:cubicBezTo>
                    <a:pt x="37228" y="0"/>
                    <a:pt x="47944" y="10715"/>
                    <a:pt x="47944" y="23972"/>
                  </a:cubicBezTo>
                  <a:lnTo>
                    <a:pt x="47944" y="23972"/>
                  </a:lnTo>
                  <a:cubicBezTo>
                    <a:pt x="47944" y="37160"/>
                    <a:pt x="37228" y="47944"/>
                    <a:pt x="23972" y="47944"/>
                  </a:cubicBezTo>
                  <a:lnTo>
                    <a:pt x="23972" y="47944"/>
                  </a:lnTo>
                  <a:cubicBezTo>
                    <a:pt x="10784" y="47944"/>
                    <a:pt x="0" y="37229"/>
                    <a:pt x="0" y="2397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 name="Google Shape;467;p1"/>
            <p:cNvSpPr/>
            <p:nvPr/>
          </p:nvSpPr>
          <p:spPr>
            <a:xfrm>
              <a:off x="11049318" y="1474502"/>
              <a:ext cx="20606" cy="20606"/>
            </a:xfrm>
            <a:custGeom>
              <a:avLst/>
              <a:gdLst/>
              <a:ahLst/>
              <a:cxnLst/>
              <a:rect l="l" t="t" r="r" b="b"/>
              <a:pathLst>
                <a:path w="20606" h="20606" extrusionOk="0">
                  <a:moveTo>
                    <a:pt x="0" y="12158"/>
                  </a:moveTo>
                  <a:cubicBezTo>
                    <a:pt x="0" y="5426"/>
                    <a:pt x="5427" y="0"/>
                    <a:pt x="12158" y="0"/>
                  </a:cubicBezTo>
                  <a:lnTo>
                    <a:pt x="12158" y="0"/>
                  </a:lnTo>
                  <a:cubicBezTo>
                    <a:pt x="18889" y="0"/>
                    <a:pt x="24316" y="5426"/>
                    <a:pt x="24316" y="12158"/>
                  </a:cubicBezTo>
                  <a:lnTo>
                    <a:pt x="24316" y="12158"/>
                  </a:lnTo>
                  <a:cubicBezTo>
                    <a:pt x="24316" y="18820"/>
                    <a:pt x="18889" y="24315"/>
                    <a:pt x="12158" y="24315"/>
                  </a:cubicBezTo>
                  <a:lnTo>
                    <a:pt x="12158" y="24315"/>
                  </a:lnTo>
                  <a:cubicBezTo>
                    <a:pt x="5427" y="24315"/>
                    <a:pt x="0" y="18889"/>
                    <a:pt x="0" y="1215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1"/>
            <p:cNvSpPr/>
            <p:nvPr/>
          </p:nvSpPr>
          <p:spPr>
            <a:xfrm>
              <a:off x="10664875" y="1444691"/>
              <a:ext cx="82425" cy="82425"/>
            </a:xfrm>
            <a:custGeom>
              <a:avLst/>
              <a:gdLst/>
              <a:ahLst/>
              <a:cxnLst/>
              <a:rect l="l" t="t" r="r" b="b"/>
              <a:pathLst>
                <a:path w="82424" h="82424" extrusionOk="0">
                  <a:moveTo>
                    <a:pt x="0" y="41968"/>
                  </a:moveTo>
                  <a:cubicBezTo>
                    <a:pt x="0" y="18752"/>
                    <a:pt x="18820" y="0"/>
                    <a:pt x="41968" y="0"/>
                  </a:cubicBezTo>
                  <a:lnTo>
                    <a:pt x="41968" y="0"/>
                  </a:lnTo>
                  <a:cubicBezTo>
                    <a:pt x="65184" y="0"/>
                    <a:pt x="83936" y="18820"/>
                    <a:pt x="83936" y="41968"/>
                  </a:cubicBezTo>
                  <a:lnTo>
                    <a:pt x="83936" y="41968"/>
                  </a:lnTo>
                  <a:cubicBezTo>
                    <a:pt x="83936" y="65116"/>
                    <a:pt x="65115" y="83936"/>
                    <a:pt x="41968" y="83936"/>
                  </a:cubicBezTo>
                  <a:lnTo>
                    <a:pt x="41968" y="83936"/>
                  </a:lnTo>
                  <a:cubicBezTo>
                    <a:pt x="18820" y="84005"/>
                    <a:pt x="0" y="65184"/>
                    <a:pt x="0" y="4196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1"/>
            <p:cNvSpPr/>
            <p:nvPr/>
          </p:nvSpPr>
          <p:spPr>
            <a:xfrm>
              <a:off x="10323774" y="1458223"/>
              <a:ext cx="54950" cy="54950"/>
            </a:xfrm>
            <a:custGeom>
              <a:avLst/>
              <a:gdLst/>
              <a:ahLst/>
              <a:cxnLst/>
              <a:rect l="l" t="t" r="r" b="b"/>
              <a:pathLst>
                <a:path w="54949" h="54949" extrusionOk="0">
                  <a:moveTo>
                    <a:pt x="0" y="28437"/>
                  </a:moveTo>
                  <a:cubicBezTo>
                    <a:pt x="0" y="12707"/>
                    <a:pt x="12707" y="0"/>
                    <a:pt x="28437" y="0"/>
                  </a:cubicBezTo>
                  <a:lnTo>
                    <a:pt x="28437" y="0"/>
                  </a:lnTo>
                  <a:cubicBezTo>
                    <a:pt x="44098" y="0"/>
                    <a:pt x="56873" y="12707"/>
                    <a:pt x="56873" y="28437"/>
                  </a:cubicBezTo>
                  <a:lnTo>
                    <a:pt x="56873" y="28437"/>
                  </a:lnTo>
                  <a:cubicBezTo>
                    <a:pt x="56873" y="44097"/>
                    <a:pt x="44165" y="56873"/>
                    <a:pt x="28437" y="56873"/>
                  </a:cubicBezTo>
                  <a:lnTo>
                    <a:pt x="28437" y="56873"/>
                  </a:lnTo>
                  <a:cubicBezTo>
                    <a:pt x="12707" y="56873"/>
                    <a:pt x="0" y="44166"/>
                    <a:pt x="0" y="2843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 name="Google Shape;470;p1"/>
            <p:cNvSpPr/>
            <p:nvPr/>
          </p:nvSpPr>
          <p:spPr>
            <a:xfrm>
              <a:off x="9941597" y="1430816"/>
              <a:ext cx="109900" cy="109900"/>
            </a:xfrm>
            <a:custGeom>
              <a:avLst/>
              <a:gdLst/>
              <a:ahLst/>
              <a:cxnLst/>
              <a:rect l="l" t="t" r="r" b="b"/>
              <a:pathLst>
                <a:path w="109899" h="109899" extrusionOk="0">
                  <a:moveTo>
                    <a:pt x="0" y="55843"/>
                  </a:moveTo>
                  <a:cubicBezTo>
                    <a:pt x="0" y="25002"/>
                    <a:pt x="25002" y="0"/>
                    <a:pt x="55843" y="0"/>
                  </a:cubicBezTo>
                  <a:lnTo>
                    <a:pt x="55843" y="0"/>
                  </a:lnTo>
                  <a:cubicBezTo>
                    <a:pt x="86821" y="0"/>
                    <a:pt x="111686" y="25071"/>
                    <a:pt x="111686" y="55843"/>
                  </a:cubicBezTo>
                  <a:lnTo>
                    <a:pt x="111686" y="55843"/>
                  </a:lnTo>
                  <a:cubicBezTo>
                    <a:pt x="111686" y="86683"/>
                    <a:pt x="86752" y="111686"/>
                    <a:pt x="55843" y="111686"/>
                  </a:cubicBezTo>
                  <a:lnTo>
                    <a:pt x="55843" y="111686"/>
                  </a:lnTo>
                  <a:cubicBezTo>
                    <a:pt x="25002" y="111754"/>
                    <a:pt x="0" y="86683"/>
                    <a:pt x="0" y="5584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1"/>
            <p:cNvSpPr/>
            <p:nvPr/>
          </p:nvSpPr>
          <p:spPr>
            <a:xfrm>
              <a:off x="9619042" y="1462756"/>
              <a:ext cx="41212" cy="41212"/>
            </a:xfrm>
            <a:custGeom>
              <a:avLst/>
              <a:gdLst/>
              <a:ahLst/>
              <a:cxnLst/>
              <a:rect l="l" t="t" r="r" b="b"/>
              <a:pathLst>
                <a:path w="41212" h="41212" extrusionOk="0">
                  <a:moveTo>
                    <a:pt x="0" y="23903"/>
                  </a:moveTo>
                  <a:cubicBezTo>
                    <a:pt x="0" y="10715"/>
                    <a:pt x="10715" y="0"/>
                    <a:pt x="23903" y="0"/>
                  </a:cubicBezTo>
                  <a:lnTo>
                    <a:pt x="23903" y="0"/>
                  </a:lnTo>
                  <a:cubicBezTo>
                    <a:pt x="37091" y="0"/>
                    <a:pt x="47806" y="10715"/>
                    <a:pt x="47806" y="23903"/>
                  </a:cubicBezTo>
                  <a:lnTo>
                    <a:pt x="47806" y="23903"/>
                  </a:lnTo>
                  <a:cubicBezTo>
                    <a:pt x="47806" y="37091"/>
                    <a:pt x="37091" y="47806"/>
                    <a:pt x="23903" y="47806"/>
                  </a:cubicBezTo>
                  <a:lnTo>
                    <a:pt x="23903" y="47806"/>
                  </a:lnTo>
                  <a:cubicBezTo>
                    <a:pt x="10646" y="47806"/>
                    <a:pt x="0" y="37091"/>
                    <a:pt x="0" y="2390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1"/>
            <p:cNvSpPr/>
            <p:nvPr/>
          </p:nvSpPr>
          <p:spPr>
            <a:xfrm>
              <a:off x="9271758" y="1470243"/>
              <a:ext cx="27475" cy="27475"/>
            </a:xfrm>
            <a:custGeom>
              <a:avLst/>
              <a:gdLst/>
              <a:ahLst/>
              <a:cxnLst/>
              <a:rect l="l" t="t" r="r" b="b"/>
              <a:pathLst>
                <a:path w="27474" h="27474" extrusionOk="0">
                  <a:moveTo>
                    <a:pt x="0" y="16416"/>
                  </a:moveTo>
                  <a:cubicBezTo>
                    <a:pt x="0" y="7349"/>
                    <a:pt x="7350" y="0"/>
                    <a:pt x="16416" y="0"/>
                  </a:cubicBezTo>
                  <a:lnTo>
                    <a:pt x="16416" y="0"/>
                  </a:lnTo>
                  <a:cubicBezTo>
                    <a:pt x="25484" y="0"/>
                    <a:pt x="32833" y="7349"/>
                    <a:pt x="32833" y="16416"/>
                  </a:cubicBezTo>
                  <a:lnTo>
                    <a:pt x="32833" y="16416"/>
                  </a:lnTo>
                  <a:cubicBezTo>
                    <a:pt x="32833" y="25483"/>
                    <a:pt x="25484" y="32833"/>
                    <a:pt x="16416" y="32833"/>
                  </a:cubicBezTo>
                  <a:lnTo>
                    <a:pt x="16416" y="32833"/>
                  </a:lnTo>
                  <a:cubicBezTo>
                    <a:pt x="7350" y="32901"/>
                    <a:pt x="0" y="25483"/>
                    <a:pt x="0" y="1641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1"/>
            <p:cNvSpPr/>
            <p:nvPr/>
          </p:nvSpPr>
          <p:spPr>
            <a:xfrm>
              <a:off x="8910601" y="1463649"/>
              <a:ext cx="41212" cy="41212"/>
            </a:xfrm>
            <a:custGeom>
              <a:avLst/>
              <a:gdLst/>
              <a:ahLst/>
              <a:cxnLst/>
              <a:rect l="l" t="t" r="r" b="b"/>
              <a:pathLst>
                <a:path w="41212" h="41212" extrusionOk="0">
                  <a:moveTo>
                    <a:pt x="0" y="23010"/>
                  </a:moveTo>
                  <a:cubicBezTo>
                    <a:pt x="0" y="10303"/>
                    <a:pt x="10303" y="0"/>
                    <a:pt x="23010" y="0"/>
                  </a:cubicBezTo>
                  <a:lnTo>
                    <a:pt x="23010" y="0"/>
                  </a:lnTo>
                  <a:cubicBezTo>
                    <a:pt x="35717" y="0"/>
                    <a:pt x="46020" y="10303"/>
                    <a:pt x="46020" y="23010"/>
                  </a:cubicBezTo>
                  <a:lnTo>
                    <a:pt x="46020" y="23010"/>
                  </a:lnTo>
                  <a:cubicBezTo>
                    <a:pt x="46020" y="35717"/>
                    <a:pt x="35717" y="46021"/>
                    <a:pt x="23010" y="46021"/>
                  </a:cubicBezTo>
                  <a:lnTo>
                    <a:pt x="23010" y="46021"/>
                  </a:lnTo>
                  <a:cubicBezTo>
                    <a:pt x="10303" y="46021"/>
                    <a:pt x="0" y="35717"/>
                    <a:pt x="0" y="2301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1"/>
            <p:cNvSpPr/>
            <p:nvPr/>
          </p:nvSpPr>
          <p:spPr>
            <a:xfrm>
              <a:off x="8540994" y="1448744"/>
              <a:ext cx="75556" cy="75556"/>
            </a:xfrm>
            <a:custGeom>
              <a:avLst/>
              <a:gdLst/>
              <a:ahLst/>
              <a:cxnLst/>
              <a:rect l="l" t="t" r="r" b="b"/>
              <a:pathLst>
                <a:path w="75556" h="75556" extrusionOk="0">
                  <a:moveTo>
                    <a:pt x="0" y="37915"/>
                  </a:moveTo>
                  <a:cubicBezTo>
                    <a:pt x="0" y="16966"/>
                    <a:pt x="16966" y="0"/>
                    <a:pt x="37916" y="0"/>
                  </a:cubicBezTo>
                  <a:lnTo>
                    <a:pt x="37916" y="0"/>
                  </a:lnTo>
                  <a:cubicBezTo>
                    <a:pt x="58797" y="0"/>
                    <a:pt x="75831" y="16966"/>
                    <a:pt x="75831" y="37915"/>
                  </a:cubicBezTo>
                  <a:lnTo>
                    <a:pt x="75831" y="37915"/>
                  </a:lnTo>
                  <a:cubicBezTo>
                    <a:pt x="75831" y="58796"/>
                    <a:pt x="58866" y="75831"/>
                    <a:pt x="37916" y="75831"/>
                  </a:cubicBezTo>
                  <a:lnTo>
                    <a:pt x="37916" y="75831"/>
                  </a:lnTo>
                  <a:cubicBezTo>
                    <a:pt x="16966" y="75831"/>
                    <a:pt x="0" y="58865"/>
                    <a:pt x="0" y="3791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5" name="Google Shape;475;p1"/>
            <p:cNvSpPr/>
            <p:nvPr/>
          </p:nvSpPr>
          <p:spPr>
            <a:xfrm>
              <a:off x="8177432" y="1439883"/>
              <a:ext cx="89294" cy="89294"/>
            </a:xfrm>
            <a:custGeom>
              <a:avLst/>
              <a:gdLst/>
              <a:ahLst/>
              <a:cxnLst/>
              <a:rect l="l" t="t" r="r" b="b"/>
              <a:pathLst>
                <a:path w="89293" h="89293" extrusionOk="0">
                  <a:moveTo>
                    <a:pt x="0" y="46776"/>
                  </a:moveTo>
                  <a:cubicBezTo>
                    <a:pt x="0" y="20950"/>
                    <a:pt x="20949" y="0"/>
                    <a:pt x="46707" y="0"/>
                  </a:cubicBezTo>
                  <a:lnTo>
                    <a:pt x="46707" y="0"/>
                  </a:lnTo>
                  <a:cubicBezTo>
                    <a:pt x="72602" y="0"/>
                    <a:pt x="93483" y="20950"/>
                    <a:pt x="93483" y="46776"/>
                  </a:cubicBezTo>
                  <a:lnTo>
                    <a:pt x="93483" y="46776"/>
                  </a:lnTo>
                  <a:cubicBezTo>
                    <a:pt x="93483" y="72602"/>
                    <a:pt x="72602" y="93552"/>
                    <a:pt x="46707" y="93552"/>
                  </a:cubicBezTo>
                  <a:lnTo>
                    <a:pt x="46707" y="93552"/>
                  </a:lnTo>
                  <a:cubicBezTo>
                    <a:pt x="20949" y="93552"/>
                    <a:pt x="0" y="72602"/>
                    <a:pt x="0" y="4677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1"/>
            <p:cNvSpPr/>
            <p:nvPr/>
          </p:nvSpPr>
          <p:spPr>
            <a:xfrm>
              <a:off x="7845672" y="1462756"/>
              <a:ext cx="41212" cy="41212"/>
            </a:xfrm>
            <a:custGeom>
              <a:avLst/>
              <a:gdLst/>
              <a:ahLst/>
              <a:cxnLst/>
              <a:rect l="l" t="t" r="r" b="b"/>
              <a:pathLst>
                <a:path w="41212" h="41212" extrusionOk="0">
                  <a:moveTo>
                    <a:pt x="0" y="23903"/>
                  </a:moveTo>
                  <a:cubicBezTo>
                    <a:pt x="0" y="10715"/>
                    <a:pt x="10716" y="0"/>
                    <a:pt x="23903" y="0"/>
                  </a:cubicBezTo>
                  <a:lnTo>
                    <a:pt x="23903" y="0"/>
                  </a:lnTo>
                  <a:cubicBezTo>
                    <a:pt x="37091" y="0"/>
                    <a:pt x="47806" y="10715"/>
                    <a:pt x="47806" y="23903"/>
                  </a:cubicBezTo>
                  <a:lnTo>
                    <a:pt x="47806" y="23903"/>
                  </a:lnTo>
                  <a:cubicBezTo>
                    <a:pt x="47806" y="37091"/>
                    <a:pt x="37091" y="47806"/>
                    <a:pt x="23903" y="47806"/>
                  </a:cubicBezTo>
                  <a:lnTo>
                    <a:pt x="23903" y="47806"/>
                  </a:lnTo>
                  <a:cubicBezTo>
                    <a:pt x="10716" y="47806"/>
                    <a:pt x="0" y="37091"/>
                    <a:pt x="0" y="2390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1"/>
            <p:cNvSpPr/>
            <p:nvPr/>
          </p:nvSpPr>
          <p:spPr>
            <a:xfrm>
              <a:off x="7470571" y="1442356"/>
              <a:ext cx="82425" cy="82425"/>
            </a:xfrm>
            <a:custGeom>
              <a:avLst/>
              <a:gdLst/>
              <a:ahLst/>
              <a:cxnLst/>
              <a:rect l="l" t="t" r="r" b="b"/>
              <a:pathLst>
                <a:path w="82424" h="82424" extrusionOk="0">
                  <a:moveTo>
                    <a:pt x="0" y="44303"/>
                  </a:moveTo>
                  <a:cubicBezTo>
                    <a:pt x="0" y="19851"/>
                    <a:pt x="19851" y="0"/>
                    <a:pt x="44303" y="0"/>
                  </a:cubicBezTo>
                  <a:lnTo>
                    <a:pt x="44303" y="0"/>
                  </a:lnTo>
                  <a:cubicBezTo>
                    <a:pt x="68756" y="0"/>
                    <a:pt x="88607" y="19851"/>
                    <a:pt x="88607" y="44303"/>
                  </a:cubicBezTo>
                  <a:lnTo>
                    <a:pt x="88607" y="44303"/>
                  </a:lnTo>
                  <a:cubicBezTo>
                    <a:pt x="88607" y="68756"/>
                    <a:pt x="68756" y="88607"/>
                    <a:pt x="44303" y="88607"/>
                  </a:cubicBezTo>
                  <a:lnTo>
                    <a:pt x="44303" y="88607"/>
                  </a:lnTo>
                  <a:cubicBezTo>
                    <a:pt x="19851" y="88675"/>
                    <a:pt x="0" y="68825"/>
                    <a:pt x="0" y="4430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 name="Google Shape;478;p1"/>
            <p:cNvSpPr/>
            <p:nvPr/>
          </p:nvSpPr>
          <p:spPr>
            <a:xfrm>
              <a:off x="7122807" y="1449156"/>
              <a:ext cx="68687" cy="68687"/>
            </a:xfrm>
            <a:custGeom>
              <a:avLst/>
              <a:gdLst/>
              <a:ahLst/>
              <a:cxnLst/>
              <a:rect l="l" t="t" r="r" b="b"/>
              <a:pathLst>
                <a:path w="68687" h="68687" extrusionOk="0">
                  <a:moveTo>
                    <a:pt x="0" y="37503"/>
                  </a:moveTo>
                  <a:cubicBezTo>
                    <a:pt x="0" y="16828"/>
                    <a:pt x="16691" y="0"/>
                    <a:pt x="37366" y="0"/>
                  </a:cubicBezTo>
                  <a:lnTo>
                    <a:pt x="37366" y="0"/>
                  </a:lnTo>
                  <a:cubicBezTo>
                    <a:pt x="58109" y="0"/>
                    <a:pt x="74801" y="16760"/>
                    <a:pt x="74801" y="37503"/>
                  </a:cubicBezTo>
                  <a:lnTo>
                    <a:pt x="74801" y="37503"/>
                  </a:lnTo>
                  <a:cubicBezTo>
                    <a:pt x="74801" y="58178"/>
                    <a:pt x="58109" y="74938"/>
                    <a:pt x="37366" y="74938"/>
                  </a:cubicBezTo>
                  <a:lnTo>
                    <a:pt x="37366" y="74938"/>
                  </a:lnTo>
                  <a:cubicBezTo>
                    <a:pt x="16691" y="75007"/>
                    <a:pt x="0" y="58247"/>
                    <a:pt x="0" y="3750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1"/>
            <p:cNvSpPr/>
            <p:nvPr/>
          </p:nvSpPr>
          <p:spPr>
            <a:xfrm>
              <a:off x="6751621" y="1432671"/>
              <a:ext cx="103031" cy="103031"/>
            </a:xfrm>
            <a:custGeom>
              <a:avLst/>
              <a:gdLst/>
              <a:ahLst/>
              <a:cxnLst/>
              <a:rect l="l" t="t" r="r" b="b"/>
              <a:pathLst>
                <a:path w="103030" h="103030" extrusionOk="0">
                  <a:moveTo>
                    <a:pt x="0" y="53988"/>
                  </a:moveTo>
                  <a:cubicBezTo>
                    <a:pt x="0" y="24178"/>
                    <a:pt x="24178" y="0"/>
                    <a:pt x="53988" y="0"/>
                  </a:cubicBezTo>
                  <a:lnTo>
                    <a:pt x="53988" y="0"/>
                  </a:lnTo>
                  <a:cubicBezTo>
                    <a:pt x="83799" y="0"/>
                    <a:pt x="107976" y="24178"/>
                    <a:pt x="107976" y="53988"/>
                  </a:cubicBezTo>
                  <a:lnTo>
                    <a:pt x="107976" y="53988"/>
                  </a:lnTo>
                  <a:cubicBezTo>
                    <a:pt x="107976" y="83799"/>
                    <a:pt x="83799" y="107976"/>
                    <a:pt x="53988" y="107976"/>
                  </a:cubicBezTo>
                  <a:lnTo>
                    <a:pt x="53988" y="107976"/>
                  </a:lnTo>
                  <a:cubicBezTo>
                    <a:pt x="24178" y="107976"/>
                    <a:pt x="0" y="83799"/>
                    <a:pt x="0" y="5398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1"/>
            <p:cNvSpPr/>
            <p:nvPr/>
          </p:nvSpPr>
          <p:spPr>
            <a:xfrm>
              <a:off x="6420273" y="1456093"/>
              <a:ext cx="54950" cy="54950"/>
            </a:xfrm>
            <a:custGeom>
              <a:avLst/>
              <a:gdLst/>
              <a:ahLst/>
              <a:cxnLst/>
              <a:rect l="l" t="t" r="r" b="b"/>
              <a:pathLst>
                <a:path w="54949" h="54949" extrusionOk="0">
                  <a:moveTo>
                    <a:pt x="0" y="30566"/>
                  </a:moveTo>
                  <a:cubicBezTo>
                    <a:pt x="0" y="13669"/>
                    <a:pt x="13669" y="0"/>
                    <a:pt x="30566" y="0"/>
                  </a:cubicBezTo>
                  <a:lnTo>
                    <a:pt x="30566" y="0"/>
                  </a:lnTo>
                  <a:cubicBezTo>
                    <a:pt x="47463" y="0"/>
                    <a:pt x="61131" y="13669"/>
                    <a:pt x="61131" y="30566"/>
                  </a:cubicBezTo>
                  <a:lnTo>
                    <a:pt x="61131" y="30566"/>
                  </a:lnTo>
                  <a:cubicBezTo>
                    <a:pt x="61131" y="47463"/>
                    <a:pt x="47463" y="61132"/>
                    <a:pt x="30566" y="61132"/>
                  </a:cubicBezTo>
                  <a:lnTo>
                    <a:pt x="30566" y="61132"/>
                  </a:lnTo>
                  <a:cubicBezTo>
                    <a:pt x="13737" y="61200"/>
                    <a:pt x="0" y="47463"/>
                    <a:pt x="0" y="3056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 name="Google Shape;481;p1"/>
            <p:cNvSpPr/>
            <p:nvPr/>
          </p:nvSpPr>
          <p:spPr>
            <a:xfrm>
              <a:off x="6064679" y="1455063"/>
              <a:ext cx="61819" cy="61819"/>
            </a:xfrm>
            <a:custGeom>
              <a:avLst/>
              <a:gdLst/>
              <a:ahLst/>
              <a:cxnLst/>
              <a:rect l="l" t="t" r="r" b="b"/>
              <a:pathLst>
                <a:path w="61818" h="61818" extrusionOk="0">
                  <a:moveTo>
                    <a:pt x="0" y="31596"/>
                  </a:moveTo>
                  <a:cubicBezTo>
                    <a:pt x="0" y="14150"/>
                    <a:pt x="14150" y="0"/>
                    <a:pt x="31596" y="0"/>
                  </a:cubicBezTo>
                  <a:lnTo>
                    <a:pt x="31596" y="0"/>
                  </a:lnTo>
                  <a:cubicBezTo>
                    <a:pt x="49043" y="0"/>
                    <a:pt x="63192" y="14150"/>
                    <a:pt x="63192" y="31596"/>
                  </a:cubicBezTo>
                  <a:lnTo>
                    <a:pt x="63192" y="31596"/>
                  </a:lnTo>
                  <a:cubicBezTo>
                    <a:pt x="63192" y="49043"/>
                    <a:pt x="49043" y="63192"/>
                    <a:pt x="31596" y="63192"/>
                  </a:cubicBezTo>
                  <a:lnTo>
                    <a:pt x="31596" y="63192"/>
                  </a:lnTo>
                  <a:cubicBezTo>
                    <a:pt x="14150" y="63261"/>
                    <a:pt x="0" y="49112"/>
                    <a:pt x="0" y="3159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1"/>
            <p:cNvSpPr/>
            <p:nvPr/>
          </p:nvSpPr>
          <p:spPr>
            <a:xfrm>
              <a:off x="5732163" y="1477249"/>
              <a:ext cx="13737" cy="13737"/>
            </a:xfrm>
            <a:custGeom>
              <a:avLst/>
              <a:gdLst/>
              <a:ahLst/>
              <a:cxnLst/>
              <a:rect l="l" t="t" r="r" b="b"/>
              <a:pathLst>
                <a:path w="13737" h="13737" extrusionOk="0">
                  <a:moveTo>
                    <a:pt x="0" y="9410"/>
                  </a:moveTo>
                  <a:cubicBezTo>
                    <a:pt x="0" y="4190"/>
                    <a:pt x="4259" y="0"/>
                    <a:pt x="9410" y="0"/>
                  </a:cubicBezTo>
                  <a:lnTo>
                    <a:pt x="9410" y="0"/>
                  </a:lnTo>
                  <a:cubicBezTo>
                    <a:pt x="14630" y="0"/>
                    <a:pt x="18820" y="4190"/>
                    <a:pt x="18820" y="9410"/>
                  </a:cubicBezTo>
                  <a:lnTo>
                    <a:pt x="18820" y="9410"/>
                  </a:lnTo>
                  <a:cubicBezTo>
                    <a:pt x="18820" y="14630"/>
                    <a:pt x="14562" y="18820"/>
                    <a:pt x="9410" y="18820"/>
                  </a:cubicBezTo>
                  <a:lnTo>
                    <a:pt x="9410" y="18820"/>
                  </a:lnTo>
                  <a:cubicBezTo>
                    <a:pt x="4259" y="18889"/>
                    <a:pt x="0" y="14630"/>
                    <a:pt x="0" y="941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1"/>
            <p:cNvSpPr/>
            <p:nvPr/>
          </p:nvSpPr>
          <p:spPr>
            <a:xfrm>
              <a:off x="5337074" y="1436724"/>
              <a:ext cx="96162" cy="96162"/>
            </a:xfrm>
            <a:custGeom>
              <a:avLst/>
              <a:gdLst/>
              <a:ahLst/>
              <a:cxnLst/>
              <a:rect l="l" t="t" r="r" b="b"/>
              <a:pathLst>
                <a:path w="96162" h="96162" extrusionOk="0">
                  <a:moveTo>
                    <a:pt x="0" y="49936"/>
                  </a:moveTo>
                  <a:cubicBezTo>
                    <a:pt x="0" y="22392"/>
                    <a:pt x="22255" y="0"/>
                    <a:pt x="49798" y="0"/>
                  </a:cubicBezTo>
                  <a:lnTo>
                    <a:pt x="49798" y="0"/>
                  </a:lnTo>
                  <a:cubicBezTo>
                    <a:pt x="77479" y="0"/>
                    <a:pt x="99734" y="22323"/>
                    <a:pt x="99734" y="49936"/>
                  </a:cubicBezTo>
                  <a:lnTo>
                    <a:pt x="99734" y="49936"/>
                  </a:lnTo>
                  <a:cubicBezTo>
                    <a:pt x="99734" y="77479"/>
                    <a:pt x="77479" y="99803"/>
                    <a:pt x="49798" y="99803"/>
                  </a:cubicBezTo>
                  <a:lnTo>
                    <a:pt x="49798" y="99803"/>
                  </a:lnTo>
                  <a:cubicBezTo>
                    <a:pt x="22255" y="99871"/>
                    <a:pt x="0" y="77548"/>
                    <a:pt x="0" y="4993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1"/>
            <p:cNvSpPr/>
            <p:nvPr/>
          </p:nvSpPr>
          <p:spPr>
            <a:xfrm>
              <a:off x="4976671" y="1431022"/>
              <a:ext cx="109900" cy="109900"/>
            </a:xfrm>
            <a:custGeom>
              <a:avLst/>
              <a:gdLst/>
              <a:ahLst/>
              <a:cxnLst/>
              <a:rect l="l" t="t" r="r" b="b"/>
              <a:pathLst>
                <a:path w="109899" h="109899" extrusionOk="0">
                  <a:moveTo>
                    <a:pt x="0" y="55637"/>
                  </a:moveTo>
                  <a:cubicBezTo>
                    <a:pt x="0" y="24934"/>
                    <a:pt x="24934" y="0"/>
                    <a:pt x="55637" y="0"/>
                  </a:cubicBezTo>
                  <a:lnTo>
                    <a:pt x="55637" y="0"/>
                  </a:lnTo>
                  <a:cubicBezTo>
                    <a:pt x="86340" y="0"/>
                    <a:pt x="111274" y="24934"/>
                    <a:pt x="111274" y="55637"/>
                  </a:cubicBezTo>
                  <a:lnTo>
                    <a:pt x="111274" y="55637"/>
                  </a:lnTo>
                  <a:cubicBezTo>
                    <a:pt x="111274" y="86340"/>
                    <a:pt x="86340" y="111274"/>
                    <a:pt x="55637" y="111274"/>
                  </a:cubicBezTo>
                  <a:lnTo>
                    <a:pt x="55637" y="111274"/>
                  </a:lnTo>
                  <a:cubicBezTo>
                    <a:pt x="24934" y="111342"/>
                    <a:pt x="0" y="86409"/>
                    <a:pt x="0" y="5563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1"/>
            <p:cNvSpPr/>
            <p:nvPr/>
          </p:nvSpPr>
          <p:spPr>
            <a:xfrm>
              <a:off x="4668059" y="1477112"/>
              <a:ext cx="13737" cy="13737"/>
            </a:xfrm>
            <a:custGeom>
              <a:avLst/>
              <a:gdLst/>
              <a:ahLst/>
              <a:cxnLst/>
              <a:rect l="l" t="t" r="r" b="b"/>
              <a:pathLst>
                <a:path w="13737" h="13737" extrusionOk="0">
                  <a:moveTo>
                    <a:pt x="0" y="9548"/>
                  </a:moveTo>
                  <a:cubicBezTo>
                    <a:pt x="0" y="4327"/>
                    <a:pt x="4259" y="0"/>
                    <a:pt x="9548" y="0"/>
                  </a:cubicBezTo>
                  <a:lnTo>
                    <a:pt x="9548" y="0"/>
                  </a:lnTo>
                  <a:cubicBezTo>
                    <a:pt x="14768" y="0"/>
                    <a:pt x="19095" y="4259"/>
                    <a:pt x="19095" y="9548"/>
                  </a:cubicBezTo>
                  <a:lnTo>
                    <a:pt x="19095" y="9548"/>
                  </a:lnTo>
                  <a:cubicBezTo>
                    <a:pt x="19095" y="14768"/>
                    <a:pt x="14837" y="19095"/>
                    <a:pt x="9548" y="19095"/>
                  </a:cubicBezTo>
                  <a:lnTo>
                    <a:pt x="9548" y="19095"/>
                  </a:lnTo>
                  <a:cubicBezTo>
                    <a:pt x="4259" y="19095"/>
                    <a:pt x="0" y="14836"/>
                    <a:pt x="0" y="954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1"/>
            <p:cNvSpPr/>
            <p:nvPr/>
          </p:nvSpPr>
          <p:spPr>
            <a:xfrm>
              <a:off x="4286364" y="1450049"/>
              <a:ext cx="68687" cy="68687"/>
            </a:xfrm>
            <a:custGeom>
              <a:avLst/>
              <a:gdLst/>
              <a:ahLst/>
              <a:cxnLst/>
              <a:rect l="l" t="t" r="r" b="b"/>
              <a:pathLst>
                <a:path w="68687" h="68687" extrusionOk="0">
                  <a:moveTo>
                    <a:pt x="0" y="36610"/>
                  </a:moveTo>
                  <a:cubicBezTo>
                    <a:pt x="0" y="16416"/>
                    <a:pt x="16348" y="0"/>
                    <a:pt x="36610" y="0"/>
                  </a:cubicBezTo>
                  <a:lnTo>
                    <a:pt x="36610" y="0"/>
                  </a:lnTo>
                  <a:cubicBezTo>
                    <a:pt x="56805" y="0"/>
                    <a:pt x="73152" y="16416"/>
                    <a:pt x="73152" y="36610"/>
                  </a:cubicBezTo>
                  <a:lnTo>
                    <a:pt x="73152" y="36610"/>
                  </a:lnTo>
                  <a:cubicBezTo>
                    <a:pt x="73152" y="56804"/>
                    <a:pt x="56805" y="73221"/>
                    <a:pt x="36610" y="73221"/>
                  </a:cubicBezTo>
                  <a:lnTo>
                    <a:pt x="36610" y="73221"/>
                  </a:lnTo>
                  <a:cubicBezTo>
                    <a:pt x="16348" y="73221"/>
                    <a:pt x="0" y="56873"/>
                    <a:pt x="0" y="3661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1"/>
            <p:cNvSpPr/>
            <p:nvPr/>
          </p:nvSpPr>
          <p:spPr>
            <a:xfrm>
              <a:off x="3923763" y="1442081"/>
              <a:ext cx="82425" cy="82425"/>
            </a:xfrm>
            <a:custGeom>
              <a:avLst/>
              <a:gdLst/>
              <a:ahLst/>
              <a:cxnLst/>
              <a:rect l="l" t="t" r="r" b="b"/>
              <a:pathLst>
                <a:path w="82424" h="82424" extrusionOk="0">
                  <a:moveTo>
                    <a:pt x="0" y="44578"/>
                  </a:moveTo>
                  <a:cubicBezTo>
                    <a:pt x="0" y="19988"/>
                    <a:pt x="19988" y="0"/>
                    <a:pt x="44578" y="0"/>
                  </a:cubicBezTo>
                  <a:lnTo>
                    <a:pt x="44578" y="0"/>
                  </a:lnTo>
                  <a:cubicBezTo>
                    <a:pt x="69168" y="0"/>
                    <a:pt x="89156" y="19988"/>
                    <a:pt x="89156" y="44578"/>
                  </a:cubicBezTo>
                  <a:lnTo>
                    <a:pt x="89156" y="44578"/>
                  </a:lnTo>
                  <a:cubicBezTo>
                    <a:pt x="89156" y="69168"/>
                    <a:pt x="69168" y="89156"/>
                    <a:pt x="44578" y="89156"/>
                  </a:cubicBezTo>
                  <a:lnTo>
                    <a:pt x="44578" y="89156"/>
                  </a:lnTo>
                  <a:cubicBezTo>
                    <a:pt x="19919" y="89156"/>
                    <a:pt x="0" y="69168"/>
                    <a:pt x="0" y="4457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1"/>
            <p:cNvSpPr/>
            <p:nvPr/>
          </p:nvSpPr>
          <p:spPr>
            <a:xfrm>
              <a:off x="3573458" y="1446546"/>
              <a:ext cx="75556" cy="75556"/>
            </a:xfrm>
            <a:custGeom>
              <a:avLst/>
              <a:gdLst/>
              <a:ahLst/>
              <a:cxnLst/>
              <a:rect l="l" t="t" r="r" b="b"/>
              <a:pathLst>
                <a:path w="75556" h="75556" extrusionOk="0">
                  <a:moveTo>
                    <a:pt x="0" y="40113"/>
                  </a:moveTo>
                  <a:cubicBezTo>
                    <a:pt x="0" y="17996"/>
                    <a:pt x="17927" y="0"/>
                    <a:pt x="40114" y="0"/>
                  </a:cubicBezTo>
                  <a:lnTo>
                    <a:pt x="40114" y="0"/>
                  </a:lnTo>
                  <a:cubicBezTo>
                    <a:pt x="62231" y="0"/>
                    <a:pt x="80227" y="17927"/>
                    <a:pt x="80227" y="40113"/>
                  </a:cubicBezTo>
                  <a:lnTo>
                    <a:pt x="80227" y="40113"/>
                  </a:lnTo>
                  <a:cubicBezTo>
                    <a:pt x="80227" y="62231"/>
                    <a:pt x="62299" y="80227"/>
                    <a:pt x="40114" y="80227"/>
                  </a:cubicBezTo>
                  <a:lnTo>
                    <a:pt x="40114" y="80227"/>
                  </a:lnTo>
                  <a:cubicBezTo>
                    <a:pt x="17996" y="80227"/>
                    <a:pt x="0" y="62299"/>
                    <a:pt x="0" y="4011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 name="Google Shape;489;p1"/>
            <p:cNvSpPr/>
            <p:nvPr/>
          </p:nvSpPr>
          <p:spPr>
            <a:xfrm>
              <a:off x="3192999" y="1420651"/>
              <a:ext cx="130506" cy="130506"/>
            </a:xfrm>
            <a:custGeom>
              <a:avLst/>
              <a:gdLst/>
              <a:ahLst/>
              <a:cxnLst/>
              <a:rect l="l" t="t" r="r" b="b"/>
              <a:pathLst>
                <a:path w="130505" h="130505" extrusionOk="0">
                  <a:moveTo>
                    <a:pt x="0" y="66009"/>
                  </a:moveTo>
                  <a:cubicBezTo>
                    <a:pt x="0" y="29604"/>
                    <a:pt x="29536" y="0"/>
                    <a:pt x="66009" y="0"/>
                  </a:cubicBezTo>
                  <a:lnTo>
                    <a:pt x="66009" y="0"/>
                  </a:lnTo>
                  <a:cubicBezTo>
                    <a:pt x="102413" y="0"/>
                    <a:pt x="132017" y="29536"/>
                    <a:pt x="132017" y="66009"/>
                  </a:cubicBezTo>
                  <a:lnTo>
                    <a:pt x="132017" y="66009"/>
                  </a:lnTo>
                  <a:cubicBezTo>
                    <a:pt x="132017" y="102413"/>
                    <a:pt x="102482" y="132017"/>
                    <a:pt x="66009" y="132017"/>
                  </a:cubicBezTo>
                  <a:lnTo>
                    <a:pt x="66009" y="132017"/>
                  </a:lnTo>
                  <a:cubicBezTo>
                    <a:pt x="29536" y="132017"/>
                    <a:pt x="0" y="102481"/>
                    <a:pt x="0" y="6600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1"/>
            <p:cNvSpPr/>
            <p:nvPr/>
          </p:nvSpPr>
          <p:spPr>
            <a:xfrm>
              <a:off x="2847158" y="1429511"/>
              <a:ext cx="109900" cy="109900"/>
            </a:xfrm>
            <a:custGeom>
              <a:avLst/>
              <a:gdLst/>
              <a:ahLst/>
              <a:cxnLst/>
              <a:rect l="l" t="t" r="r" b="b"/>
              <a:pathLst>
                <a:path w="109899" h="109899" extrusionOk="0">
                  <a:moveTo>
                    <a:pt x="0" y="57148"/>
                  </a:moveTo>
                  <a:cubicBezTo>
                    <a:pt x="0" y="25620"/>
                    <a:pt x="25620" y="0"/>
                    <a:pt x="57148" y="0"/>
                  </a:cubicBezTo>
                  <a:lnTo>
                    <a:pt x="57148" y="0"/>
                  </a:lnTo>
                  <a:cubicBezTo>
                    <a:pt x="88675" y="0"/>
                    <a:pt x="114296" y="25620"/>
                    <a:pt x="114296" y="57148"/>
                  </a:cubicBezTo>
                  <a:lnTo>
                    <a:pt x="114296" y="57148"/>
                  </a:lnTo>
                  <a:cubicBezTo>
                    <a:pt x="114296" y="88675"/>
                    <a:pt x="88675" y="114296"/>
                    <a:pt x="57148" y="114296"/>
                  </a:cubicBezTo>
                  <a:lnTo>
                    <a:pt x="57148" y="114296"/>
                  </a:lnTo>
                  <a:cubicBezTo>
                    <a:pt x="25552" y="114364"/>
                    <a:pt x="0" y="88744"/>
                    <a:pt x="0" y="5714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1"/>
            <p:cNvSpPr/>
            <p:nvPr/>
          </p:nvSpPr>
          <p:spPr>
            <a:xfrm>
              <a:off x="2535249" y="1472235"/>
              <a:ext cx="27475" cy="27475"/>
            </a:xfrm>
            <a:custGeom>
              <a:avLst/>
              <a:gdLst/>
              <a:ahLst/>
              <a:cxnLst/>
              <a:rect l="l" t="t" r="r" b="b"/>
              <a:pathLst>
                <a:path w="27474" h="27474" extrusionOk="0">
                  <a:moveTo>
                    <a:pt x="0" y="14424"/>
                  </a:moveTo>
                  <a:cubicBezTo>
                    <a:pt x="0" y="6457"/>
                    <a:pt x="6388" y="0"/>
                    <a:pt x="14424" y="0"/>
                  </a:cubicBezTo>
                  <a:lnTo>
                    <a:pt x="14424" y="0"/>
                  </a:lnTo>
                  <a:cubicBezTo>
                    <a:pt x="22392" y="0"/>
                    <a:pt x="28780" y="6457"/>
                    <a:pt x="28780" y="14424"/>
                  </a:cubicBezTo>
                  <a:lnTo>
                    <a:pt x="28780" y="14424"/>
                  </a:lnTo>
                  <a:cubicBezTo>
                    <a:pt x="28780" y="22392"/>
                    <a:pt x="22392" y="28849"/>
                    <a:pt x="14424" y="28849"/>
                  </a:cubicBezTo>
                  <a:lnTo>
                    <a:pt x="14424" y="28849"/>
                  </a:lnTo>
                  <a:cubicBezTo>
                    <a:pt x="6457" y="28849"/>
                    <a:pt x="0" y="22392"/>
                    <a:pt x="0" y="1442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1"/>
            <p:cNvSpPr/>
            <p:nvPr/>
          </p:nvSpPr>
          <p:spPr>
            <a:xfrm>
              <a:off x="2133840" y="1425528"/>
              <a:ext cx="116768" cy="116768"/>
            </a:xfrm>
            <a:custGeom>
              <a:avLst/>
              <a:gdLst/>
              <a:ahLst/>
              <a:cxnLst/>
              <a:rect l="l" t="t" r="r" b="b"/>
              <a:pathLst>
                <a:path w="116768" h="116768" extrusionOk="0">
                  <a:moveTo>
                    <a:pt x="0" y="61132"/>
                  </a:moveTo>
                  <a:cubicBezTo>
                    <a:pt x="0" y="27406"/>
                    <a:pt x="27406" y="0"/>
                    <a:pt x="61132" y="0"/>
                  </a:cubicBezTo>
                  <a:lnTo>
                    <a:pt x="61132" y="0"/>
                  </a:lnTo>
                  <a:cubicBezTo>
                    <a:pt x="94857" y="0"/>
                    <a:pt x="122263" y="27406"/>
                    <a:pt x="122263" y="61132"/>
                  </a:cubicBezTo>
                  <a:lnTo>
                    <a:pt x="122263" y="61132"/>
                  </a:lnTo>
                  <a:cubicBezTo>
                    <a:pt x="122263" y="94857"/>
                    <a:pt x="94857" y="122263"/>
                    <a:pt x="61132" y="122263"/>
                  </a:cubicBezTo>
                  <a:lnTo>
                    <a:pt x="61132" y="122263"/>
                  </a:lnTo>
                  <a:cubicBezTo>
                    <a:pt x="27406" y="122332"/>
                    <a:pt x="0" y="94926"/>
                    <a:pt x="0" y="6113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1"/>
            <p:cNvSpPr/>
            <p:nvPr/>
          </p:nvSpPr>
          <p:spPr>
            <a:xfrm>
              <a:off x="1792876" y="1439196"/>
              <a:ext cx="89294" cy="89294"/>
            </a:xfrm>
            <a:custGeom>
              <a:avLst/>
              <a:gdLst/>
              <a:ahLst/>
              <a:cxnLst/>
              <a:rect l="l" t="t" r="r" b="b"/>
              <a:pathLst>
                <a:path w="89293" h="89293" extrusionOk="0">
                  <a:moveTo>
                    <a:pt x="0" y="47463"/>
                  </a:moveTo>
                  <a:cubicBezTo>
                    <a:pt x="0" y="21293"/>
                    <a:pt x="21224" y="0"/>
                    <a:pt x="47394" y="0"/>
                  </a:cubicBezTo>
                  <a:lnTo>
                    <a:pt x="47394" y="0"/>
                  </a:lnTo>
                  <a:cubicBezTo>
                    <a:pt x="73564" y="0"/>
                    <a:pt x="94789" y="21224"/>
                    <a:pt x="94789" y="47463"/>
                  </a:cubicBezTo>
                  <a:lnTo>
                    <a:pt x="94789" y="47463"/>
                  </a:lnTo>
                  <a:cubicBezTo>
                    <a:pt x="94789" y="73633"/>
                    <a:pt x="73564" y="94857"/>
                    <a:pt x="47394" y="94857"/>
                  </a:cubicBezTo>
                  <a:lnTo>
                    <a:pt x="47394" y="94857"/>
                  </a:lnTo>
                  <a:cubicBezTo>
                    <a:pt x="21224" y="94926"/>
                    <a:pt x="0" y="73701"/>
                    <a:pt x="0" y="4746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1"/>
            <p:cNvSpPr/>
            <p:nvPr/>
          </p:nvSpPr>
          <p:spPr>
            <a:xfrm>
              <a:off x="1467024" y="1467976"/>
              <a:ext cx="34344" cy="34344"/>
            </a:xfrm>
            <a:custGeom>
              <a:avLst/>
              <a:gdLst/>
              <a:ahLst/>
              <a:cxnLst/>
              <a:rect l="l" t="t" r="r" b="b"/>
              <a:pathLst>
                <a:path w="34343" h="34343" extrusionOk="0">
                  <a:moveTo>
                    <a:pt x="0" y="18683"/>
                  </a:moveTo>
                  <a:cubicBezTo>
                    <a:pt x="0" y="8380"/>
                    <a:pt x="8311" y="0"/>
                    <a:pt x="18683" y="0"/>
                  </a:cubicBezTo>
                  <a:lnTo>
                    <a:pt x="18683" y="0"/>
                  </a:lnTo>
                  <a:cubicBezTo>
                    <a:pt x="28986" y="0"/>
                    <a:pt x="37366" y="8380"/>
                    <a:pt x="37366" y="18683"/>
                  </a:cubicBezTo>
                  <a:lnTo>
                    <a:pt x="37366" y="18683"/>
                  </a:lnTo>
                  <a:cubicBezTo>
                    <a:pt x="37366" y="28986"/>
                    <a:pt x="28986" y="37366"/>
                    <a:pt x="18683" y="37366"/>
                  </a:cubicBezTo>
                  <a:lnTo>
                    <a:pt x="18683" y="37366"/>
                  </a:lnTo>
                  <a:cubicBezTo>
                    <a:pt x="8311" y="37366"/>
                    <a:pt x="0" y="28986"/>
                    <a:pt x="0" y="1868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1"/>
            <p:cNvSpPr/>
            <p:nvPr/>
          </p:nvSpPr>
          <p:spPr>
            <a:xfrm>
              <a:off x="1113009" y="1468663"/>
              <a:ext cx="34344" cy="34344"/>
            </a:xfrm>
            <a:custGeom>
              <a:avLst/>
              <a:gdLst/>
              <a:ahLst/>
              <a:cxnLst/>
              <a:rect l="l" t="t" r="r" b="b"/>
              <a:pathLst>
                <a:path w="34343" h="34343" extrusionOk="0">
                  <a:moveTo>
                    <a:pt x="0" y="17996"/>
                  </a:moveTo>
                  <a:cubicBezTo>
                    <a:pt x="0" y="8036"/>
                    <a:pt x="8037" y="0"/>
                    <a:pt x="17996" y="0"/>
                  </a:cubicBezTo>
                  <a:lnTo>
                    <a:pt x="17996" y="0"/>
                  </a:lnTo>
                  <a:cubicBezTo>
                    <a:pt x="27956" y="0"/>
                    <a:pt x="35992" y="8036"/>
                    <a:pt x="35992" y="17996"/>
                  </a:cubicBezTo>
                  <a:lnTo>
                    <a:pt x="35992" y="17996"/>
                  </a:lnTo>
                  <a:cubicBezTo>
                    <a:pt x="35992" y="27956"/>
                    <a:pt x="27956" y="35992"/>
                    <a:pt x="17996" y="35992"/>
                  </a:cubicBezTo>
                  <a:lnTo>
                    <a:pt x="17996" y="35992"/>
                  </a:lnTo>
                  <a:cubicBezTo>
                    <a:pt x="8037" y="35992"/>
                    <a:pt x="0" y="27956"/>
                    <a:pt x="0" y="1799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1"/>
            <p:cNvSpPr/>
            <p:nvPr/>
          </p:nvSpPr>
          <p:spPr>
            <a:xfrm>
              <a:off x="757621" y="1467976"/>
              <a:ext cx="34344" cy="34344"/>
            </a:xfrm>
            <a:custGeom>
              <a:avLst/>
              <a:gdLst/>
              <a:ahLst/>
              <a:cxnLst/>
              <a:rect l="l" t="t" r="r" b="b"/>
              <a:pathLst>
                <a:path w="34343" h="34343" extrusionOk="0">
                  <a:moveTo>
                    <a:pt x="0" y="18683"/>
                  </a:moveTo>
                  <a:cubicBezTo>
                    <a:pt x="0" y="8380"/>
                    <a:pt x="8380" y="0"/>
                    <a:pt x="18683" y="0"/>
                  </a:cubicBezTo>
                  <a:lnTo>
                    <a:pt x="18683" y="0"/>
                  </a:lnTo>
                  <a:cubicBezTo>
                    <a:pt x="28986" y="0"/>
                    <a:pt x="37366" y="8380"/>
                    <a:pt x="37366" y="18683"/>
                  </a:cubicBezTo>
                  <a:lnTo>
                    <a:pt x="37366" y="18683"/>
                  </a:lnTo>
                  <a:cubicBezTo>
                    <a:pt x="37366" y="28986"/>
                    <a:pt x="28986" y="37366"/>
                    <a:pt x="18683" y="37366"/>
                  </a:cubicBezTo>
                  <a:lnTo>
                    <a:pt x="18683" y="37366"/>
                  </a:lnTo>
                  <a:cubicBezTo>
                    <a:pt x="8380" y="37366"/>
                    <a:pt x="0" y="28986"/>
                    <a:pt x="0" y="1868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1"/>
            <p:cNvSpPr/>
            <p:nvPr/>
          </p:nvSpPr>
          <p:spPr>
            <a:xfrm>
              <a:off x="391174" y="1456162"/>
              <a:ext cx="54950" cy="54950"/>
            </a:xfrm>
            <a:custGeom>
              <a:avLst/>
              <a:gdLst/>
              <a:ahLst/>
              <a:cxnLst/>
              <a:rect l="l" t="t" r="r" b="b"/>
              <a:pathLst>
                <a:path w="54949" h="54949" extrusionOk="0">
                  <a:moveTo>
                    <a:pt x="0" y="30497"/>
                  </a:moveTo>
                  <a:cubicBezTo>
                    <a:pt x="0" y="13669"/>
                    <a:pt x="13669" y="0"/>
                    <a:pt x="30497" y="0"/>
                  </a:cubicBezTo>
                  <a:lnTo>
                    <a:pt x="30497" y="0"/>
                  </a:lnTo>
                  <a:cubicBezTo>
                    <a:pt x="47326" y="0"/>
                    <a:pt x="60994" y="13669"/>
                    <a:pt x="60994" y="30497"/>
                  </a:cubicBezTo>
                  <a:lnTo>
                    <a:pt x="60994" y="30497"/>
                  </a:lnTo>
                  <a:cubicBezTo>
                    <a:pt x="60994" y="47326"/>
                    <a:pt x="47326" y="60994"/>
                    <a:pt x="30497" y="60994"/>
                  </a:cubicBezTo>
                  <a:lnTo>
                    <a:pt x="30497" y="60994"/>
                  </a:lnTo>
                  <a:cubicBezTo>
                    <a:pt x="13669" y="61063"/>
                    <a:pt x="0" y="47394"/>
                    <a:pt x="0" y="3049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p1"/>
            <p:cNvSpPr/>
            <p:nvPr/>
          </p:nvSpPr>
          <p:spPr>
            <a:xfrm>
              <a:off x="12062112" y="1423261"/>
              <a:ext cx="123637" cy="123637"/>
            </a:xfrm>
            <a:custGeom>
              <a:avLst/>
              <a:gdLst/>
              <a:ahLst/>
              <a:cxnLst/>
              <a:rect l="l" t="t" r="r" b="b"/>
              <a:pathLst>
                <a:path w="123637" h="123637" extrusionOk="0">
                  <a:moveTo>
                    <a:pt x="63398" y="126797"/>
                  </a:moveTo>
                  <a:cubicBezTo>
                    <a:pt x="46776" y="126797"/>
                    <a:pt x="30429" y="120065"/>
                    <a:pt x="18615" y="108320"/>
                  </a:cubicBezTo>
                  <a:cubicBezTo>
                    <a:pt x="6800" y="96506"/>
                    <a:pt x="0" y="80158"/>
                    <a:pt x="0" y="63398"/>
                  </a:cubicBezTo>
                  <a:cubicBezTo>
                    <a:pt x="0" y="46776"/>
                    <a:pt x="6869" y="30428"/>
                    <a:pt x="18615" y="18614"/>
                  </a:cubicBezTo>
                  <a:cubicBezTo>
                    <a:pt x="30429" y="6800"/>
                    <a:pt x="46639" y="0"/>
                    <a:pt x="63398" y="0"/>
                  </a:cubicBezTo>
                  <a:cubicBezTo>
                    <a:pt x="80158" y="0"/>
                    <a:pt x="96506" y="6869"/>
                    <a:pt x="108320" y="18614"/>
                  </a:cubicBezTo>
                  <a:cubicBezTo>
                    <a:pt x="120134" y="30428"/>
                    <a:pt x="126797" y="46639"/>
                    <a:pt x="126797" y="63398"/>
                  </a:cubicBezTo>
                  <a:cubicBezTo>
                    <a:pt x="126797" y="80158"/>
                    <a:pt x="120065" y="96506"/>
                    <a:pt x="108320" y="108320"/>
                  </a:cubicBezTo>
                  <a:cubicBezTo>
                    <a:pt x="96437" y="120134"/>
                    <a:pt x="80090" y="126797"/>
                    <a:pt x="63398" y="12679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 name="Google Shape;499;p1"/>
            <p:cNvSpPr/>
            <p:nvPr/>
          </p:nvSpPr>
          <p:spPr>
            <a:xfrm>
              <a:off x="10234" y="998910"/>
              <a:ext cx="109900" cy="109900"/>
            </a:xfrm>
            <a:custGeom>
              <a:avLst/>
              <a:gdLst/>
              <a:ahLst/>
              <a:cxnLst/>
              <a:rect l="l" t="t" r="r" b="b"/>
              <a:pathLst>
                <a:path w="109899" h="109899" extrusionOk="0">
                  <a:moveTo>
                    <a:pt x="56736" y="113471"/>
                  </a:moveTo>
                  <a:cubicBezTo>
                    <a:pt x="41899" y="113471"/>
                    <a:pt x="27200" y="107427"/>
                    <a:pt x="16691" y="96918"/>
                  </a:cubicBezTo>
                  <a:cubicBezTo>
                    <a:pt x="5976" y="86203"/>
                    <a:pt x="0" y="71710"/>
                    <a:pt x="0" y="56736"/>
                  </a:cubicBezTo>
                  <a:cubicBezTo>
                    <a:pt x="0" y="41899"/>
                    <a:pt x="5976" y="27200"/>
                    <a:pt x="16691" y="16691"/>
                  </a:cubicBezTo>
                  <a:cubicBezTo>
                    <a:pt x="27269" y="6113"/>
                    <a:pt x="41899" y="0"/>
                    <a:pt x="56736" y="0"/>
                  </a:cubicBezTo>
                  <a:cubicBezTo>
                    <a:pt x="71710" y="0"/>
                    <a:pt x="86340" y="6113"/>
                    <a:pt x="96918" y="16691"/>
                  </a:cubicBezTo>
                  <a:cubicBezTo>
                    <a:pt x="107496" y="27269"/>
                    <a:pt x="113471" y="41762"/>
                    <a:pt x="113471" y="56736"/>
                  </a:cubicBezTo>
                  <a:cubicBezTo>
                    <a:pt x="113471" y="71710"/>
                    <a:pt x="107427" y="86409"/>
                    <a:pt x="96918" y="96918"/>
                  </a:cubicBezTo>
                  <a:cubicBezTo>
                    <a:pt x="86409" y="107427"/>
                    <a:pt x="71710" y="113471"/>
                    <a:pt x="56736" y="11347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1"/>
            <p:cNvSpPr/>
            <p:nvPr/>
          </p:nvSpPr>
          <p:spPr>
            <a:xfrm>
              <a:off x="11753432" y="1038062"/>
              <a:ext cx="34344" cy="34344"/>
            </a:xfrm>
            <a:custGeom>
              <a:avLst/>
              <a:gdLst/>
              <a:ahLst/>
              <a:cxnLst/>
              <a:rect l="l" t="t" r="r" b="b"/>
              <a:pathLst>
                <a:path w="34343" h="34343" extrusionOk="0">
                  <a:moveTo>
                    <a:pt x="0" y="17515"/>
                  </a:moveTo>
                  <a:cubicBezTo>
                    <a:pt x="0" y="7830"/>
                    <a:pt x="7830" y="0"/>
                    <a:pt x="17515" y="0"/>
                  </a:cubicBezTo>
                  <a:lnTo>
                    <a:pt x="17515" y="0"/>
                  </a:lnTo>
                  <a:cubicBezTo>
                    <a:pt x="27200" y="0"/>
                    <a:pt x="35030" y="7830"/>
                    <a:pt x="35030" y="17515"/>
                  </a:cubicBezTo>
                  <a:lnTo>
                    <a:pt x="35030" y="17515"/>
                  </a:lnTo>
                  <a:cubicBezTo>
                    <a:pt x="35030" y="27200"/>
                    <a:pt x="27200" y="35030"/>
                    <a:pt x="17515" y="35030"/>
                  </a:cubicBezTo>
                  <a:lnTo>
                    <a:pt x="17515" y="35030"/>
                  </a:lnTo>
                  <a:cubicBezTo>
                    <a:pt x="7762" y="35030"/>
                    <a:pt x="0" y="27200"/>
                    <a:pt x="0" y="1751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1"/>
            <p:cNvSpPr/>
            <p:nvPr/>
          </p:nvSpPr>
          <p:spPr>
            <a:xfrm>
              <a:off x="11404706" y="1044107"/>
              <a:ext cx="20606" cy="20606"/>
            </a:xfrm>
            <a:custGeom>
              <a:avLst/>
              <a:gdLst/>
              <a:ahLst/>
              <a:cxnLst/>
              <a:rect l="l" t="t" r="r" b="b"/>
              <a:pathLst>
                <a:path w="20606" h="20606" extrusionOk="0">
                  <a:moveTo>
                    <a:pt x="0" y="11471"/>
                  </a:moveTo>
                  <a:cubicBezTo>
                    <a:pt x="0" y="5083"/>
                    <a:pt x="5152" y="0"/>
                    <a:pt x="11471" y="0"/>
                  </a:cubicBezTo>
                  <a:lnTo>
                    <a:pt x="11471" y="0"/>
                  </a:lnTo>
                  <a:cubicBezTo>
                    <a:pt x="17790" y="0"/>
                    <a:pt x="23010" y="5152"/>
                    <a:pt x="23010" y="11471"/>
                  </a:cubicBezTo>
                  <a:lnTo>
                    <a:pt x="23010" y="11471"/>
                  </a:lnTo>
                  <a:cubicBezTo>
                    <a:pt x="23010" y="17859"/>
                    <a:pt x="17859" y="22942"/>
                    <a:pt x="11471" y="22942"/>
                  </a:cubicBezTo>
                  <a:lnTo>
                    <a:pt x="11471" y="22942"/>
                  </a:lnTo>
                  <a:cubicBezTo>
                    <a:pt x="5152" y="23010"/>
                    <a:pt x="0" y="17859"/>
                    <a:pt x="0" y="1147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1"/>
            <p:cNvSpPr/>
            <p:nvPr/>
          </p:nvSpPr>
          <p:spPr>
            <a:xfrm>
              <a:off x="11019576" y="1013678"/>
              <a:ext cx="82425" cy="82425"/>
            </a:xfrm>
            <a:custGeom>
              <a:avLst/>
              <a:gdLst/>
              <a:ahLst/>
              <a:cxnLst/>
              <a:rect l="l" t="t" r="r" b="b"/>
              <a:pathLst>
                <a:path w="82424" h="82424" extrusionOk="0">
                  <a:moveTo>
                    <a:pt x="0" y="41899"/>
                  </a:moveTo>
                  <a:cubicBezTo>
                    <a:pt x="0" y="18752"/>
                    <a:pt x="18752" y="0"/>
                    <a:pt x="41899" y="0"/>
                  </a:cubicBezTo>
                  <a:lnTo>
                    <a:pt x="41899" y="0"/>
                  </a:lnTo>
                  <a:cubicBezTo>
                    <a:pt x="65047" y="0"/>
                    <a:pt x="83798" y="18752"/>
                    <a:pt x="83798" y="41899"/>
                  </a:cubicBezTo>
                  <a:lnTo>
                    <a:pt x="83798" y="41899"/>
                  </a:lnTo>
                  <a:cubicBezTo>
                    <a:pt x="83798" y="65047"/>
                    <a:pt x="65047" y="83799"/>
                    <a:pt x="41899" y="83799"/>
                  </a:cubicBezTo>
                  <a:lnTo>
                    <a:pt x="41899" y="83799"/>
                  </a:lnTo>
                  <a:cubicBezTo>
                    <a:pt x="18752" y="83799"/>
                    <a:pt x="0" y="65047"/>
                    <a:pt x="0" y="4189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 name="Google Shape;503;p1"/>
            <p:cNvSpPr/>
            <p:nvPr/>
          </p:nvSpPr>
          <p:spPr>
            <a:xfrm>
              <a:off x="10672018" y="1020684"/>
              <a:ext cx="68687" cy="68687"/>
            </a:xfrm>
            <a:custGeom>
              <a:avLst/>
              <a:gdLst/>
              <a:ahLst/>
              <a:cxnLst/>
              <a:rect l="l" t="t" r="r" b="b"/>
              <a:pathLst>
                <a:path w="68687" h="68687" extrusionOk="0">
                  <a:moveTo>
                    <a:pt x="0" y="34893"/>
                  </a:moveTo>
                  <a:cubicBezTo>
                    <a:pt x="0" y="15661"/>
                    <a:pt x="15661" y="0"/>
                    <a:pt x="34894" y="0"/>
                  </a:cubicBezTo>
                  <a:lnTo>
                    <a:pt x="34894" y="0"/>
                  </a:lnTo>
                  <a:cubicBezTo>
                    <a:pt x="54126" y="0"/>
                    <a:pt x="69787" y="15661"/>
                    <a:pt x="69787" y="34893"/>
                  </a:cubicBezTo>
                  <a:lnTo>
                    <a:pt x="69787" y="34893"/>
                  </a:lnTo>
                  <a:cubicBezTo>
                    <a:pt x="69787" y="54126"/>
                    <a:pt x="54126" y="69786"/>
                    <a:pt x="34894" y="69786"/>
                  </a:cubicBezTo>
                  <a:lnTo>
                    <a:pt x="34894" y="69786"/>
                  </a:lnTo>
                  <a:cubicBezTo>
                    <a:pt x="15661" y="69786"/>
                    <a:pt x="0" y="54126"/>
                    <a:pt x="0" y="3489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1"/>
            <p:cNvSpPr/>
            <p:nvPr/>
          </p:nvSpPr>
          <p:spPr>
            <a:xfrm>
              <a:off x="10304267" y="1007634"/>
              <a:ext cx="89294" cy="89294"/>
            </a:xfrm>
            <a:custGeom>
              <a:avLst/>
              <a:gdLst/>
              <a:ahLst/>
              <a:cxnLst/>
              <a:rect l="l" t="t" r="r" b="b"/>
              <a:pathLst>
                <a:path w="89293" h="89293" extrusionOk="0">
                  <a:moveTo>
                    <a:pt x="0" y="47944"/>
                  </a:moveTo>
                  <a:cubicBezTo>
                    <a:pt x="0" y="21499"/>
                    <a:pt x="21499" y="0"/>
                    <a:pt x="47944" y="0"/>
                  </a:cubicBezTo>
                  <a:lnTo>
                    <a:pt x="47944" y="0"/>
                  </a:lnTo>
                  <a:cubicBezTo>
                    <a:pt x="74388" y="0"/>
                    <a:pt x="95887" y="21499"/>
                    <a:pt x="95887" y="47944"/>
                  </a:cubicBezTo>
                  <a:lnTo>
                    <a:pt x="95887" y="47944"/>
                  </a:lnTo>
                  <a:cubicBezTo>
                    <a:pt x="95887" y="74388"/>
                    <a:pt x="74388" y="95888"/>
                    <a:pt x="47944" y="95888"/>
                  </a:cubicBezTo>
                  <a:lnTo>
                    <a:pt x="47944" y="95888"/>
                  </a:lnTo>
                  <a:cubicBezTo>
                    <a:pt x="21430" y="95956"/>
                    <a:pt x="0" y="74457"/>
                    <a:pt x="0" y="4794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1"/>
            <p:cNvSpPr/>
            <p:nvPr/>
          </p:nvSpPr>
          <p:spPr>
            <a:xfrm>
              <a:off x="9971751" y="1029682"/>
              <a:ext cx="48081" cy="48081"/>
            </a:xfrm>
            <a:custGeom>
              <a:avLst/>
              <a:gdLst/>
              <a:ahLst/>
              <a:cxnLst/>
              <a:rect l="l" t="t" r="r" b="b"/>
              <a:pathLst>
                <a:path w="48081" h="48081" extrusionOk="0">
                  <a:moveTo>
                    <a:pt x="0" y="25895"/>
                  </a:moveTo>
                  <a:cubicBezTo>
                    <a:pt x="0" y="11608"/>
                    <a:pt x="11539" y="0"/>
                    <a:pt x="25895" y="0"/>
                  </a:cubicBezTo>
                  <a:lnTo>
                    <a:pt x="25895" y="0"/>
                  </a:lnTo>
                  <a:cubicBezTo>
                    <a:pt x="40182" y="0"/>
                    <a:pt x="51791" y="11608"/>
                    <a:pt x="51791" y="25895"/>
                  </a:cubicBezTo>
                  <a:lnTo>
                    <a:pt x="51791" y="25895"/>
                  </a:lnTo>
                  <a:cubicBezTo>
                    <a:pt x="51791" y="40182"/>
                    <a:pt x="40182" y="51790"/>
                    <a:pt x="25895" y="51790"/>
                  </a:cubicBezTo>
                  <a:lnTo>
                    <a:pt x="25895" y="51790"/>
                  </a:lnTo>
                  <a:cubicBezTo>
                    <a:pt x="11539" y="51790"/>
                    <a:pt x="0" y="40182"/>
                    <a:pt x="0" y="2589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1"/>
            <p:cNvSpPr/>
            <p:nvPr/>
          </p:nvSpPr>
          <p:spPr>
            <a:xfrm>
              <a:off x="9581607" y="994308"/>
              <a:ext cx="116768" cy="116768"/>
            </a:xfrm>
            <a:custGeom>
              <a:avLst/>
              <a:gdLst/>
              <a:ahLst/>
              <a:cxnLst/>
              <a:rect l="l" t="t" r="r" b="b"/>
              <a:pathLst>
                <a:path w="116768" h="116768" extrusionOk="0">
                  <a:moveTo>
                    <a:pt x="0" y="61269"/>
                  </a:moveTo>
                  <a:cubicBezTo>
                    <a:pt x="0" y="27475"/>
                    <a:pt x="27475" y="0"/>
                    <a:pt x="61269" y="0"/>
                  </a:cubicBezTo>
                  <a:lnTo>
                    <a:pt x="61269" y="0"/>
                  </a:lnTo>
                  <a:cubicBezTo>
                    <a:pt x="95064" y="0"/>
                    <a:pt x="122539" y="27475"/>
                    <a:pt x="122539" y="61269"/>
                  </a:cubicBezTo>
                  <a:lnTo>
                    <a:pt x="122539" y="61269"/>
                  </a:lnTo>
                  <a:cubicBezTo>
                    <a:pt x="122539" y="95063"/>
                    <a:pt x="95133" y="122538"/>
                    <a:pt x="61269" y="122538"/>
                  </a:cubicBezTo>
                  <a:lnTo>
                    <a:pt x="61269" y="122538"/>
                  </a:lnTo>
                  <a:cubicBezTo>
                    <a:pt x="27475" y="122538"/>
                    <a:pt x="0" y="95063"/>
                    <a:pt x="0" y="6126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1"/>
            <p:cNvSpPr/>
            <p:nvPr/>
          </p:nvSpPr>
          <p:spPr>
            <a:xfrm>
              <a:off x="9263997" y="1031400"/>
              <a:ext cx="48081" cy="48081"/>
            </a:xfrm>
            <a:custGeom>
              <a:avLst/>
              <a:gdLst/>
              <a:ahLst/>
              <a:cxnLst/>
              <a:rect l="l" t="t" r="r" b="b"/>
              <a:pathLst>
                <a:path w="48081" h="48081" extrusionOk="0">
                  <a:moveTo>
                    <a:pt x="0" y="24178"/>
                  </a:moveTo>
                  <a:cubicBezTo>
                    <a:pt x="0" y="10853"/>
                    <a:pt x="10853" y="0"/>
                    <a:pt x="24178" y="0"/>
                  </a:cubicBezTo>
                  <a:lnTo>
                    <a:pt x="24178" y="0"/>
                  </a:lnTo>
                  <a:cubicBezTo>
                    <a:pt x="37504" y="0"/>
                    <a:pt x="48356" y="10853"/>
                    <a:pt x="48356" y="24178"/>
                  </a:cubicBezTo>
                  <a:lnTo>
                    <a:pt x="48356" y="24178"/>
                  </a:lnTo>
                  <a:cubicBezTo>
                    <a:pt x="48356" y="37503"/>
                    <a:pt x="37504" y="48356"/>
                    <a:pt x="24178" y="48356"/>
                  </a:cubicBezTo>
                  <a:lnTo>
                    <a:pt x="24178" y="48356"/>
                  </a:lnTo>
                  <a:cubicBezTo>
                    <a:pt x="10853" y="48356"/>
                    <a:pt x="0" y="37503"/>
                    <a:pt x="0" y="2417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1"/>
            <p:cNvSpPr/>
            <p:nvPr/>
          </p:nvSpPr>
          <p:spPr>
            <a:xfrm>
              <a:off x="8881546" y="1003513"/>
              <a:ext cx="103031" cy="103031"/>
            </a:xfrm>
            <a:custGeom>
              <a:avLst/>
              <a:gdLst/>
              <a:ahLst/>
              <a:cxnLst/>
              <a:rect l="l" t="t" r="r" b="b"/>
              <a:pathLst>
                <a:path w="103030" h="103030" extrusionOk="0">
                  <a:moveTo>
                    <a:pt x="0" y="52065"/>
                  </a:moveTo>
                  <a:cubicBezTo>
                    <a:pt x="0" y="23354"/>
                    <a:pt x="23216" y="0"/>
                    <a:pt x="52065" y="0"/>
                  </a:cubicBezTo>
                  <a:lnTo>
                    <a:pt x="52065" y="0"/>
                  </a:lnTo>
                  <a:cubicBezTo>
                    <a:pt x="80776" y="0"/>
                    <a:pt x="104129" y="23285"/>
                    <a:pt x="104129" y="52065"/>
                  </a:cubicBezTo>
                  <a:lnTo>
                    <a:pt x="104129" y="52065"/>
                  </a:lnTo>
                  <a:cubicBezTo>
                    <a:pt x="104129" y="80776"/>
                    <a:pt x="80845" y="104130"/>
                    <a:pt x="52065" y="104130"/>
                  </a:cubicBezTo>
                  <a:lnTo>
                    <a:pt x="52065" y="104130"/>
                  </a:lnTo>
                  <a:cubicBezTo>
                    <a:pt x="23216" y="104130"/>
                    <a:pt x="0" y="80845"/>
                    <a:pt x="0" y="5206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1"/>
            <p:cNvSpPr/>
            <p:nvPr/>
          </p:nvSpPr>
          <p:spPr>
            <a:xfrm>
              <a:off x="8562219" y="1038887"/>
              <a:ext cx="27475" cy="27475"/>
            </a:xfrm>
            <a:custGeom>
              <a:avLst/>
              <a:gdLst/>
              <a:ahLst/>
              <a:cxnLst/>
              <a:rect l="l" t="t" r="r" b="b"/>
              <a:pathLst>
                <a:path w="27474" h="27474" extrusionOk="0">
                  <a:moveTo>
                    <a:pt x="0" y="16691"/>
                  </a:moveTo>
                  <a:cubicBezTo>
                    <a:pt x="0" y="7487"/>
                    <a:pt x="7487" y="0"/>
                    <a:pt x="16691" y="0"/>
                  </a:cubicBezTo>
                  <a:lnTo>
                    <a:pt x="16691" y="0"/>
                  </a:lnTo>
                  <a:cubicBezTo>
                    <a:pt x="25894" y="0"/>
                    <a:pt x="33382" y="7487"/>
                    <a:pt x="33382" y="16691"/>
                  </a:cubicBezTo>
                  <a:lnTo>
                    <a:pt x="33382" y="16691"/>
                  </a:lnTo>
                  <a:cubicBezTo>
                    <a:pt x="33382" y="25895"/>
                    <a:pt x="25894" y="33382"/>
                    <a:pt x="16691" y="33382"/>
                  </a:cubicBezTo>
                  <a:lnTo>
                    <a:pt x="16691" y="33382"/>
                  </a:lnTo>
                  <a:cubicBezTo>
                    <a:pt x="7418" y="33382"/>
                    <a:pt x="0" y="25895"/>
                    <a:pt x="0" y="1669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 name="Google Shape;510;p1"/>
            <p:cNvSpPr/>
            <p:nvPr/>
          </p:nvSpPr>
          <p:spPr>
            <a:xfrm>
              <a:off x="8203670" y="1035109"/>
              <a:ext cx="34344" cy="34344"/>
            </a:xfrm>
            <a:custGeom>
              <a:avLst/>
              <a:gdLst/>
              <a:ahLst/>
              <a:cxnLst/>
              <a:rect l="l" t="t" r="r" b="b"/>
              <a:pathLst>
                <a:path w="34343" h="34343" extrusionOk="0">
                  <a:moveTo>
                    <a:pt x="0" y="20469"/>
                  </a:moveTo>
                  <a:cubicBezTo>
                    <a:pt x="0" y="9135"/>
                    <a:pt x="9204" y="0"/>
                    <a:pt x="20469" y="0"/>
                  </a:cubicBezTo>
                  <a:lnTo>
                    <a:pt x="20469" y="0"/>
                  </a:lnTo>
                  <a:cubicBezTo>
                    <a:pt x="31802" y="0"/>
                    <a:pt x="40938" y="9135"/>
                    <a:pt x="40938" y="20469"/>
                  </a:cubicBezTo>
                  <a:lnTo>
                    <a:pt x="40938" y="20469"/>
                  </a:lnTo>
                  <a:cubicBezTo>
                    <a:pt x="40938" y="31802"/>
                    <a:pt x="31734" y="40938"/>
                    <a:pt x="20469" y="40938"/>
                  </a:cubicBezTo>
                  <a:lnTo>
                    <a:pt x="20469" y="40938"/>
                  </a:lnTo>
                  <a:cubicBezTo>
                    <a:pt x="9204" y="41006"/>
                    <a:pt x="0" y="31802"/>
                    <a:pt x="0" y="2046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1"/>
            <p:cNvSpPr/>
            <p:nvPr/>
          </p:nvSpPr>
          <p:spPr>
            <a:xfrm>
              <a:off x="7832553" y="1018555"/>
              <a:ext cx="68687" cy="68687"/>
            </a:xfrm>
            <a:custGeom>
              <a:avLst/>
              <a:gdLst/>
              <a:ahLst/>
              <a:cxnLst/>
              <a:rect l="l" t="t" r="r" b="b"/>
              <a:pathLst>
                <a:path w="68687" h="68687" extrusionOk="0">
                  <a:moveTo>
                    <a:pt x="0" y="37022"/>
                  </a:moveTo>
                  <a:cubicBezTo>
                    <a:pt x="0" y="16554"/>
                    <a:pt x="16623" y="0"/>
                    <a:pt x="37023" y="0"/>
                  </a:cubicBezTo>
                  <a:lnTo>
                    <a:pt x="37023" y="0"/>
                  </a:lnTo>
                  <a:cubicBezTo>
                    <a:pt x="57491" y="0"/>
                    <a:pt x="74045" y="16622"/>
                    <a:pt x="74045" y="37022"/>
                  </a:cubicBezTo>
                  <a:lnTo>
                    <a:pt x="74045" y="37022"/>
                  </a:lnTo>
                  <a:cubicBezTo>
                    <a:pt x="74045" y="57491"/>
                    <a:pt x="57423" y="74045"/>
                    <a:pt x="37023" y="74045"/>
                  </a:cubicBezTo>
                  <a:lnTo>
                    <a:pt x="37023" y="74045"/>
                  </a:lnTo>
                  <a:cubicBezTo>
                    <a:pt x="16623" y="74045"/>
                    <a:pt x="0" y="57491"/>
                    <a:pt x="0" y="3702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1"/>
            <p:cNvSpPr/>
            <p:nvPr/>
          </p:nvSpPr>
          <p:spPr>
            <a:xfrm>
              <a:off x="7484926" y="1025630"/>
              <a:ext cx="54950" cy="54950"/>
            </a:xfrm>
            <a:custGeom>
              <a:avLst/>
              <a:gdLst/>
              <a:ahLst/>
              <a:cxnLst/>
              <a:rect l="l" t="t" r="r" b="b"/>
              <a:pathLst>
                <a:path w="54949" h="54949" extrusionOk="0">
                  <a:moveTo>
                    <a:pt x="0" y="29948"/>
                  </a:moveTo>
                  <a:cubicBezTo>
                    <a:pt x="0" y="13463"/>
                    <a:pt x="13395" y="0"/>
                    <a:pt x="29948" y="0"/>
                  </a:cubicBezTo>
                  <a:lnTo>
                    <a:pt x="29948" y="0"/>
                  </a:lnTo>
                  <a:cubicBezTo>
                    <a:pt x="46501" y="0"/>
                    <a:pt x="59896" y="13394"/>
                    <a:pt x="59896" y="29948"/>
                  </a:cubicBezTo>
                  <a:lnTo>
                    <a:pt x="59896" y="29948"/>
                  </a:lnTo>
                  <a:cubicBezTo>
                    <a:pt x="59896" y="46433"/>
                    <a:pt x="46501" y="59895"/>
                    <a:pt x="29948" y="59895"/>
                  </a:cubicBezTo>
                  <a:lnTo>
                    <a:pt x="29948" y="59895"/>
                  </a:lnTo>
                  <a:cubicBezTo>
                    <a:pt x="13463" y="59895"/>
                    <a:pt x="0" y="46501"/>
                    <a:pt x="0" y="2994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1"/>
            <p:cNvSpPr/>
            <p:nvPr/>
          </p:nvSpPr>
          <p:spPr>
            <a:xfrm>
              <a:off x="7117106" y="1012373"/>
              <a:ext cx="82425" cy="82425"/>
            </a:xfrm>
            <a:custGeom>
              <a:avLst/>
              <a:gdLst/>
              <a:ahLst/>
              <a:cxnLst/>
              <a:rect l="l" t="t" r="r" b="b"/>
              <a:pathLst>
                <a:path w="82424" h="82424" extrusionOk="0">
                  <a:moveTo>
                    <a:pt x="0" y="43204"/>
                  </a:moveTo>
                  <a:cubicBezTo>
                    <a:pt x="0" y="19370"/>
                    <a:pt x="19232" y="0"/>
                    <a:pt x="43204" y="0"/>
                  </a:cubicBezTo>
                  <a:lnTo>
                    <a:pt x="43204" y="0"/>
                  </a:lnTo>
                  <a:cubicBezTo>
                    <a:pt x="67039" y="0"/>
                    <a:pt x="86408" y="19370"/>
                    <a:pt x="86408" y="43204"/>
                  </a:cubicBezTo>
                  <a:lnTo>
                    <a:pt x="86408" y="43204"/>
                  </a:lnTo>
                  <a:cubicBezTo>
                    <a:pt x="86408" y="67039"/>
                    <a:pt x="67039" y="86409"/>
                    <a:pt x="43204" y="86409"/>
                  </a:cubicBezTo>
                  <a:lnTo>
                    <a:pt x="43204" y="86409"/>
                  </a:lnTo>
                  <a:cubicBezTo>
                    <a:pt x="19301" y="86409"/>
                    <a:pt x="0" y="67039"/>
                    <a:pt x="0" y="4320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p1"/>
            <p:cNvSpPr/>
            <p:nvPr/>
          </p:nvSpPr>
          <p:spPr>
            <a:xfrm>
              <a:off x="6771608" y="1021577"/>
              <a:ext cx="61819" cy="61819"/>
            </a:xfrm>
            <a:custGeom>
              <a:avLst/>
              <a:gdLst/>
              <a:ahLst/>
              <a:cxnLst/>
              <a:rect l="l" t="t" r="r" b="b"/>
              <a:pathLst>
                <a:path w="61818" h="61818" extrusionOk="0">
                  <a:moveTo>
                    <a:pt x="0" y="34000"/>
                  </a:moveTo>
                  <a:cubicBezTo>
                    <a:pt x="0" y="15249"/>
                    <a:pt x="15249" y="0"/>
                    <a:pt x="34000" y="0"/>
                  </a:cubicBezTo>
                  <a:lnTo>
                    <a:pt x="34000" y="0"/>
                  </a:lnTo>
                  <a:cubicBezTo>
                    <a:pt x="52752" y="0"/>
                    <a:pt x="68001" y="15249"/>
                    <a:pt x="68001" y="34000"/>
                  </a:cubicBezTo>
                  <a:lnTo>
                    <a:pt x="68001" y="34000"/>
                  </a:lnTo>
                  <a:cubicBezTo>
                    <a:pt x="68001" y="52752"/>
                    <a:pt x="52752" y="68001"/>
                    <a:pt x="34000" y="68001"/>
                  </a:cubicBezTo>
                  <a:lnTo>
                    <a:pt x="34000" y="68001"/>
                  </a:lnTo>
                  <a:cubicBezTo>
                    <a:pt x="15249" y="68001"/>
                    <a:pt x="0" y="52752"/>
                    <a:pt x="0" y="3400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1"/>
            <p:cNvSpPr/>
            <p:nvPr/>
          </p:nvSpPr>
          <p:spPr>
            <a:xfrm>
              <a:off x="6423982" y="1028652"/>
              <a:ext cx="48081" cy="48081"/>
            </a:xfrm>
            <a:custGeom>
              <a:avLst/>
              <a:gdLst/>
              <a:ahLst/>
              <a:cxnLst/>
              <a:rect l="l" t="t" r="r" b="b"/>
              <a:pathLst>
                <a:path w="48081" h="48081" extrusionOk="0">
                  <a:moveTo>
                    <a:pt x="0" y="26926"/>
                  </a:moveTo>
                  <a:cubicBezTo>
                    <a:pt x="0" y="12089"/>
                    <a:pt x="12020" y="0"/>
                    <a:pt x="26857" y="0"/>
                  </a:cubicBezTo>
                  <a:lnTo>
                    <a:pt x="26857" y="0"/>
                  </a:lnTo>
                  <a:cubicBezTo>
                    <a:pt x="41762" y="0"/>
                    <a:pt x="53782" y="12020"/>
                    <a:pt x="53782" y="26926"/>
                  </a:cubicBezTo>
                  <a:lnTo>
                    <a:pt x="53782" y="26926"/>
                  </a:lnTo>
                  <a:cubicBezTo>
                    <a:pt x="53782" y="41762"/>
                    <a:pt x="41762" y="53851"/>
                    <a:pt x="26857" y="53851"/>
                  </a:cubicBezTo>
                  <a:lnTo>
                    <a:pt x="26857" y="53851"/>
                  </a:lnTo>
                  <a:cubicBezTo>
                    <a:pt x="12020" y="53851"/>
                    <a:pt x="0" y="41762"/>
                    <a:pt x="0" y="2692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1"/>
            <p:cNvSpPr/>
            <p:nvPr/>
          </p:nvSpPr>
          <p:spPr>
            <a:xfrm>
              <a:off x="6035212" y="994446"/>
              <a:ext cx="116768" cy="116768"/>
            </a:xfrm>
            <a:custGeom>
              <a:avLst/>
              <a:gdLst/>
              <a:ahLst/>
              <a:cxnLst/>
              <a:rect l="l" t="t" r="r" b="b"/>
              <a:pathLst>
                <a:path w="116768" h="116768" extrusionOk="0">
                  <a:moveTo>
                    <a:pt x="0" y="61132"/>
                  </a:moveTo>
                  <a:cubicBezTo>
                    <a:pt x="0" y="27406"/>
                    <a:pt x="27406" y="0"/>
                    <a:pt x="61131" y="0"/>
                  </a:cubicBezTo>
                  <a:lnTo>
                    <a:pt x="61131" y="0"/>
                  </a:lnTo>
                  <a:cubicBezTo>
                    <a:pt x="94857" y="0"/>
                    <a:pt x="122263" y="27406"/>
                    <a:pt x="122263" y="61132"/>
                  </a:cubicBezTo>
                  <a:lnTo>
                    <a:pt x="122263" y="61132"/>
                  </a:lnTo>
                  <a:cubicBezTo>
                    <a:pt x="122263" y="94857"/>
                    <a:pt x="94857" y="122263"/>
                    <a:pt x="61131" y="122263"/>
                  </a:cubicBezTo>
                  <a:lnTo>
                    <a:pt x="61131" y="122263"/>
                  </a:lnTo>
                  <a:cubicBezTo>
                    <a:pt x="27337" y="122263"/>
                    <a:pt x="0" y="94857"/>
                    <a:pt x="0" y="6113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 name="Google Shape;517;p1"/>
            <p:cNvSpPr/>
            <p:nvPr/>
          </p:nvSpPr>
          <p:spPr>
            <a:xfrm>
              <a:off x="5723715" y="1037719"/>
              <a:ext cx="34344" cy="34344"/>
            </a:xfrm>
            <a:custGeom>
              <a:avLst/>
              <a:gdLst/>
              <a:ahLst/>
              <a:cxnLst/>
              <a:rect l="l" t="t" r="r" b="b"/>
              <a:pathLst>
                <a:path w="34343" h="34343" extrusionOk="0">
                  <a:moveTo>
                    <a:pt x="0" y="17859"/>
                  </a:moveTo>
                  <a:cubicBezTo>
                    <a:pt x="0" y="8036"/>
                    <a:pt x="7968" y="0"/>
                    <a:pt x="17859" y="0"/>
                  </a:cubicBezTo>
                  <a:lnTo>
                    <a:pt x="17859" y="0"/>
                  </a:lnTo>
                  <a:cubicBezTo>
                    <a:pt x="27681" y="0"/>
                    <a:pt x="35717" y="7968"/>
                    <a:pt x="35717" y="17859"/>
                  </a:cubicBezTo>
                  <a:lnTo>
                    <a:pt x="35717" y="17859"/>
                  </a:lnTo>
                  <a:cubicBezTo>
                    <a:pt x="35717" y="27681"/>
                    <a:pt x="27750" y="35717"/>
                    <a:pt x="17859" y="35717"/>
                  </a:cubicBezTo>
                  <a:lnTo>
                    <a:pt x="17859" y="35717"/>
                  </a:lnTo>
                  <a:cubicBezTo>
                    <a:pt x="8036" y="35717"/>
                    <a:pt x="0" y="27750"/>
                    <a:pt x="0" y="1785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8" name="Google Shape;518;p1"/>
            <p:cNvSpPr/>
            <p:nvPr/>
          </p:nvSpPr>
          <p:spPr>
            <a:xfrm>
              <a:off x="5374371" y="1043076"/>
              <a:ext cx="20606" cy="20606"/>
            </a:xfrm>
            <a:custGeom>
              <a:avLst/>
              <a:gdLst/>
              <a:ahLst/>
              <a:cxnLst/>
              <a:rect l="l" t="t" r="r" b="b"/>
              <a:pathLst>
                <a:path w="20606" h="20606" extrusionOk="0">
                  <a:moveTo>
                    <a:pt x="0" y="12501"/>
                  </a:moveTo>
                  <a:cubicBezTo>
                    <a:pt x="0" y="5632"/>
                    <a:pt x="5564" y="0"/>
                    <a:pt x="12501" y="0"/>
                  </a:cubicBezTo>
                  <a:lnTo>
                    <a:pt x="12501" y="0"/>
                  </a:lnTo>
                  <a:cubicBezTo>
                    <a:pt x="19439" y="0"/>
                    <a:pt x="25002" y="5564"/>
                    <a:pt x="25002" y="12501"/>
                  </a:cubicBezTo>
                  <a:lnTo>
                    <a:pt x="25002" y="12501"/>
                  </a:lnTo>
                  <a:cubicBezTo>
                    <a:pt x="25002" y="19370"/>
                    <a:pt x="19439" y="25002"/>
                    <a:pt x="12501" y="25002"/>
                  </a:cubicBezTo>
                  <a:lnTo>
                    <a:pt x="12501" y="25002"/>
                  </a:lnTo>
                  <a:cubicBezTo>
                    <a:pt x="5632" y="25002"/>
                    <a:pt x="0" y="19370"/>
                    <a:pt x="0" y="1250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1"/>
            <p:cNvSpPr/>
            <p:nvPr/>
          </p:nvSpPr>
          <p:spPr>
            <a:xfrm>
              <a:off x="5004146" y="1027416"/>
              <a:ext cx="54950" cy="54950"/>
            </a:xfrm>
            <a:custGeom>
              <a:avLst/>
              <a:gdLst/>
              <a:ahLst/>
              <a:cxnLst/>
              <a:rect l="l" t="t" r="r" b="b"/>
              <a:pathLst>
                <a:path w="54949" h="54949" extrusionOk="0">
                  <a:moveTo>
                    <a:pt x="0" y="28162"/>
                  </a:moveTo>
                  <a:cubicBezTo>
                    <a:pt x="0" y="12638"/>
                    <a:pt x="12570" y="0"/>
                    <a:pt x="28162" y="0"/>
                  </a:cubicBezTo>
                  <a:lnTo>
                    <a:pt x="28162" y="0"/>
                  </a:lnTo>
                  <a:cubicBezTo>
                    <a:pt x="43685" y="0"/>
                    <a:pt x="56324" y="12570"/>
                    <a:pt x="56324" y="28162"/>
                  </a:cubicBezTo>
                  <a:lnTo>
                    <a:pt x="56324" y="28162"/>
                  </a:lnTo>
                  <a:cubicBezTo>
                    <a:pt x="56324" y="43685"/>
                    <a:pt x="43754" y="56324"/>
                    <a:pt x="28162" y="56324"/>
                  </a:cubicBezTo>
                  <a:lnTo>
                    <a:pt x="28162" y="56324"/>
                  </a:lnTo>
                  <a:cubicBezTo>
                    <a:pt x="12639" y="56324"/>
                    <a:pt x="0" y="43685"/>
                    <a:pt x="0" y="2816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 name="Google Shape;520;p1"/>
            <p:cNvSpPr/>
            <p:nvPr/>
          </p:nvSpPr>
          <p:spPr>
            <a:xfrm>
              <a:off x="4614346" y="992317"/>
              <a:ext cx="123637" cy="123637"/>
            </a:xfrm>
            <a:custGeom>
              <a:avLst/>
              <a:gdLst/>
              <a:ahLst/>
              <a:cxnLst/>
              <a:rect l="l" t="t" r="r" b="b"/>
              <a:pathLst>
                <a:path w="123637" h="123637" extrusionOk="0">
                  <a:moveTo>
                    <a:pt x="0" y="63261"/>
                  </a:moveTo>
                  <a:cubicBezTo>
                    <a:pt x="0" y="28368"/>
                    <a:pt x="28299" y="0"/>
                    <a:pt x="63261" y="0"/>
                  </a:cubicBezTo>
                  <a:lnTo>
                    <a:pt x="63261" y="0"/>
                  </a:lnTo>
                  <a:cubicBezTo>
                    <a:pt x="98154" y="0"/>
                    <a:pt x="126522" y="28368"/>
                    <a:pt x="126522" y="63261"/>
                  </a:cubicBezTo>
                  <a:lnTo>
                    <a:pt x="126522" y="63261"/>
                  </a:lnTo>
                  <a:cubicBezTo>
                    <a:pt x="126522" y="98154"/>
                    <a:pt x="98223" y="126522"/>
                    <a:pt x="63261" y="126522"/>
                  </a:cubicBezTo>
                  <a:lnTo>
                    <a:pt x="63261" y="126522"/>
                  </a:lnTo>
                  <a:cubicBezTo>
                    <a:pt x="28299" y="126522"/>
                    <a:pt x="0" y="98154"/>
                    <a:pt x="0" y="6326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1"/>
            <p:cNvSpPr/>
            <p:nvPr/>
          </p:nvSpPr>
          <p:spPr>
            <a:xfrm>
              <a:off x="4287051" y="1019723"/>
              <a:ext cx="68687" cy="68687"/>
            </a:xfrm>
            <a:custGeom>
              <a:avLst/>
              <a:gdLst/>
              <a:ahLst/>
              <a:cxnLst/>
              <a:rect l="l" t="t" r="r" b="b"/>
              <a:pathLst>
                <a:path w="68687" h="68687" extrusionOk="0">
                  <a:moveTo>
                    <a:pt x="0" y="35855"/>
                  </a:moveTo>
                  <a:cubicBezTo>
                    <a:pt x="0" y="16073"/>
                    <a:pt x="16073" y="0"/>
                    <a:pt x="35855" y="0"/>
                  </a:cubicBezTo>
                  <a:lnTo>
                    <a:pt x="35855" y="0"/>
                  </a:lnTo>
                  <a:cubicBezTo>
                    <a:pt x="55705" y="0"/>
                    <a:pt x="71778" y="16073"/>
                    <a:pt x="71778" y="35855"/>
                  </a:cubicBezTo>
                  <a:lnTo>
                    <a:pt x="71778" y="35855"/>
                  </a:lnTo>
                  <a:cubicBezTo>
                    <a:pt x="71778" y="55637"/>
                    <a:pt x="55705" y="71709"/>
                    <a:pt x="35855" y="71709"/>
                  </a:cubicBezTo>
                  <a:lnTo>
                    <a:pt x="35855" y="71709"/>
                  </a:lnTo>
                  <a:cubicBezTo>
                    <a:pt x="16073" y="71709"/>
                    <a:pt x="0" y="55637"/>
                    <a:pt x="0" y="3585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1"/>
            <p:cNvSpPr/>
            <p:nvPr/>
          </p:nvSpPr>
          <p:spPr>
            <a:xfrm>
              <a:off x="3920672" y="1007977"/>
              <a:ext cx="89294" cy="89294"/>
            </a:xfrm>
            <a:custGeom>
              <a:avLst/>
              <a:gdLst/>
              <a:ahLst/>
              <a:cxnLst/>
              <a:rect l="l" t="t" r="r" b="b"/>
              <a:pathLst>
                <a:path w="89293" h="89293" extrusionOk="0">
                  <a:moveTo>
                    <a:pt x="0" y="47600"/>
                  </a:moveTo>
                  <a:cubicBezTo>
                    <a:pt x="0" y="21362"/>
                    <a:pt x="21293" y="0"/>
                    <a:pt x="47600" y="0"/>
                  </a:cubicBezTo>
                  <a:lnTo>
                    <a:pt x="47600" y="0"/>
                  </a:lnTo>
                  <a:cubicBezTo>
                    <a:pt x="73839" y="0"/>
                    <a:pt x="95201" y="21362"/>
                    <a:pt x="95201" y="47600"/>
                  </a:cubicBezTo>
                  <a:lnTo>
                    <a:pt x="95201" y="47600"/>
                  </a:lnTo>
                  <a:cubicBezTo>
                    <a:pt x="95201" y="73908"/>
                    <a:pt x="73908" y="95201"/>
                    <a:pt x="47600" y="95201"/>
                  </a:cubicBezTo>
                  <a:lnTo>
                    <a:pt x="47600" y="95201"/>
                  </a:lnTo>
                  <a:cubicBezTo>
                    <a:pt x="21362" y="95201"/>
                    <a:pt x="0" y="73908"/>
                    <a:pt x="0" y="4760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1"/>
            <p:cNvSpPr/>
            <p:nvPr/>
          </p:nvSpPr>
          <p:spPr>
            <a:xfrm>
              <a:off x="3600658" y="1042596"/>
              <a:ext cx="20606" cy="20606"/>
            </a:xfrm>
            <a:custGeom>
              <a:avLst/>
              <a:gdLst/>
              <a:ahLst/>
              <a:cxnLst/>
              <a:rect l="l" t="t" r="r" b="b"/>
              <a:pathLst>
                <a:path w="20606" h="20606" extrusionOk="0">
                  <a:moveTo>
                    <a:pt x="0" y="12982"/>
                  </a:moveTo>
                  <a:cubicBezTo>
                    <a:pt x="0" y="5838"/>
                    <a:pt x="5770" y="0"/>
                    <a:pt x="12913" y="0"/>
                  </a:cubicBezTo>
                  <a:lnTo>
                    <a:pt x="12913" y="0"/>
                  </a:lnTo>
                  <a:cubicBezTo>
                    <a:pt x="20057" y="0"/>
                    <a:pt x="25895" y="5770"/>
                    <a:pt x="25895" y="12982"/>
                  </a:cubicBezTo>
                  <a:lnTo>
                    <a:pt x="25895" y="12982"/>
                  </a:lnTo>
                  <a:cubicBezTo>
                    <a:pt x="25895" y="20125"/>
                    <a:pt x="20125" y="25964"/>
                    <a:pt x="12913" y="25964"/>
                  </a:cubicBezTo>
                  <a:lnTo>
                    <a:pt x="12913" y="25964"/>
                  </a:lnTo>
                  <a:cubicBezTo>
                    <a:pt x="5770" y="25964"/>
                    <a:pt x="0" y="20125"/>
                    <a:pt x="0" y="1298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1"/>
            <p:cNvSpPr/>
            <p:nvPr/>
          </p:nvSpPr>
          <p:spPr>
            <a:xfrm>
              <a:off x="3222122" y="1018692"/>
              <a:ext cx="68687" cy="68687"/>
            </a:xfrm>
            <a:custGeom>
              <a:avLst/>
              <a:gdLst/>
              <a:ahLst/>
              <a:cxnLst/>
              <a:rect l="l" t="t" r="r" b="b"/>
              <a:pathLst>
                <a:path w="68687" h="68687" extrusionOk="0">
                  <a:moveTo>
                    <a:pt x="0" y="36885"/>
                  </a:moveTo>
                  <a:cubicBezTo>
                    <a:pt x="0" y="16485"/>
                    <a:pt x="16554" y="0"/>
                    <a:pt x="36885" y="0"/>
                  </a:cubicBezTo>
                  <a:lnTo>
                    <a:pt x="36885" y="0"/>
                  </a:lnTo>
                  <a:cubicBezTo>
                    <a:pt x="57285" y="0"/>
                    <a:pt x="73770" y="16554"/>
                    <a:pt x="73770" y="36885"/>
                  </a:cubicBezTo>
                  <a:lnTo>
                    <a:pt x="73770" y="36885"/>
                  </a:lnTo>
                  <a:cubicBezTo>
                    <a:pt x="73770" y="57285"/>
                    <a:pt x="57216" y="73770"/>
                    <a:pt x="36885" y="73770"/>
                  </a:cubicBezTo>
                  <a:lnTo>
                    <a:pt x="36885" y="73770"/>
                  </a:lnTo>
                  <a:cubicBezTo>
                    <a:pt x="16485" y="73770"/>
                    <a:pt x="0" y="57285"/>
                    <a:pt x="0" y="3688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1"/>
            <p:cNvSpPr/>
            <p:nvPr/>
          </p:nvSpPr>
          <p:spPr>
            <a:xfrm>
              <a:off x="2877106" y="1028377"/>
              <a:ext cx="48081" cy="48081"/>
            </a:xfrm>
            <a:custGeom>
              <a:avLst/>
              <a:gdLst/>
              <a:ahLst/>
              <a:cxnLst/>
              <a:rect l="l" t="t" r="r" b="b"/>
              <a:pathLst>
                <a:path w="48081" h="48081" extrusionOk="0">
                  <a:moveTo>
                    <a:pt x="0" y="27200"/>
                  </a:moveTo>
                  <a:cubicBezTo>
                    <a:pt x="0" y="12158"/>
                    <a:pt x="12158" y="0"/>
                    <a:pt x="27200" y="0"/>
                  </a:cubicBezTo>
                  <a:lnTo>
                    <a:pt x="27200" y="0"/>
                  </a:lnTo>
                  <a:cubicBezTo>
                    <a:pt x="42243" y="0"/>
                    <a:pt x="54400" y="12158"/>
                    <a:pt x="54400" y="27200"/>
                  </a:cubicBezTo>
                  <a:lnTo>
                    <a:pt x="54400" y="27200"/>
                  </a:lnTo>
                  <a:cubicBezTo>
                    <a:pt x="54400" y="42243"/>
                    <a:pt x="42243" y="54400"/>
                    <a:pt x="27200" y="54400"/>
                  </a:cubicBezTo>
                  <a:lnTo>
                    <a:pt x="27200" y="54400"/>
                  </a:lnTo>
                  <a:cubicBezTo>
                    <a:pt x="12158" y="54400"/>
                    <a:pt x="0" y="42243"/>
                    <a:pt x="0" y="2720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1"/>
            <p:cNvSpPr/>
            <p:nvPr/>
          </p:nvSpPr>
          <p:spPr>
            <a:xfrm>
              <a:off x="2515948" y="1021852"/>
              <a:ext cx="61819" cy="61819"/>
            </a:xfrm>
            <a:custGeom>
              <a:avLst/>
              <a:gdLst/>
              <a:ahLst/>
              <a:cxnLst/>
              <a:rect l="l" t="t" r="r" b="b"/>
              <a:pathLst>
                <a:path w="61818" h="61818" extrusionOk="0">
                  <a:moveTo>
                    <a:pt x="0" y="33726"/>
                  </a:moveTo>
                  <a:cubicBezTo>
                    <a:pt x="0" y="15111"/>
                    <a:pt x="15043" y="0"/>
                    <a:pt x="33726" y="0"/>
                  </a:cubicBezTo>
                  <a:lnTo>
                    <a:pt x="33726" y="0"/>
                  </a:lnTo>
                  <a:cubicBezTo>
                    <a:pt x="52340" y="0"/>
                    <a:pt x="67451" y="15111"/>
                    <a:pt x="67451" y="33726"/>
                  </a:cubicBezTo>
                  <a:lnTo>
                    <a:pt x="67451" y="33726"/>
                  </a:lnTo>
                  <a:cubicBezTo>
                    <a:pt x="67451" y="52340"/>
                    <a:pt x="52340" y="67451"/>
                    <a:pt x="33726" y="67451"/>
                  </a:cubicBezTo>
                  <a:lnTo>
                    <a:pt x="33726" y="67451"/>
                  </a:lnTo>
                  <a:cubicBezTo>
                    <a:pt x="15043" y="67451"/>
                    <a:pt x="0" y="52340"/>
                    <a:pt x="0" y="3372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1"/>
            <p:cNvSpPr/>
            <p:nvPr/>
          </p:nvSpPr>
          <p:spPr>
            <a:xfrm>
              <a:off x="2181235" y="1041840"/>
              <a:ext cx="27475" cy="27475"/>
            </a:xfrm>
            <a:custGeom>
              <a:avLst/>
              <a:gdLst/>
              <a:ahLst/>
              <a:cxnLst/>
              <a:rect l="l" t="t" r="r" b="b"/>
              <a:pathLst>
                <a:path w="27474" h="27474" extrusionOk="0">
                  <a:moveTo>
                    <a:pt x="0" y="13737"/>
                  </a:moveTo>
                  <a:cubicBezTo>
                    <a:pt x="0" y="6182"/>
                    <a:pt x="6182" y="0"/>
                    <a:pt x="13737" y="0"/>
                  </a:cubicBezTo>
                  <a:lnTo>
                    <a:pt x="13737" y="0"/>
                  </a:lnTo>
                  <a:cubicBezTo>
                    <a:pt x="21362" y="0"/>
                    <a:pt x="27475" y="6182"/>
                    <a:pt x="27475" y="13737"/>
                  </a:cubicBezTo>
                  <a:lnTo>
                    <a:pt x="27475" y="13737"/>
                  </a:lnTo>
                  <a:cubicBezTo>
                    <a:pt x="27475" y="21293"/>
                    <a:pt x="21293" y="27475"/>
                    <a:pt x="13737" y="27475"/>
                  </a:cubicBezTo>
                  <a:lnTo>
                    <a:pt x="13737" y="27475"/>
                  </a:lnTo>
                  <a:cubicBezTo>
                    <a:pt x="6182" y="27475"/>
                    <a:pt x="0" y="21362"/>
                    <a:pt x="0" y="1373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1"/>
            <p:cNvSpPr/>
            <p:nvPr/>
          </p:nvSpPr>
          <p:spPr>
            <a:xfrm>
              <a:off x="1794800" y="1010107"/>
              <a:ext cx="89294" cy="89294"/>
            </a:xfrm>
            <a:custGeom>
              <a:avLst/>
              <a:gdLst/>
              <a:ahLst/>
              <a:cxnLst/>
              <a:rect l="l" t="t" r="r" b="b"/>
              <a:pathLst>
                <a:path w="89293" h="89293" extrusionOk="0">
                  <a:moveTo>
                    <a:pt x="0" y="45471"/>
                  </a:moveTo>
                  <a:cubicBezTo>
                    <a:pt x="0" y="20400"/>
                    <a:pt x="20400" y="0"/>
                    <a:pt x="45471" y="0"/>
                  </a:cubicBezTo>
                  <a:lnTo>
                    <a:pt x="45471" y="0"/>
                  </a:lnTo>
                  <a:cubicBezTo>
                    <a:pt x="70542" y="0"/>
                    <a:pt x="90942" y="20400"/>
                    <a:pt x="90942" y="45471"/>
                  </a:cubicBezTo>
                  <a:lnTo>
                    <a:pt x="90942" y="45471"/>
                  </a:lnTo>
                  <a:cubicBezTo>
                    <a:pt x="90942" y="70542"/>
                    <a:pt x="70611" y="90942"/>
                    <a:pt x="45471" y="90942"/>
                  </a:cubicBezTo>
                  <a:lnTo>
                    <a:pt x="45471" y="90942"/>
                  </a:lnTo>
                  <a:cubicBezTo>
                    <a:pt x="20400" y="90942"/>
                    <a:pt x="0" y="70542"/>
                    <a:pt x="0" y="4547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1"/>
            <p:cNvSpPr/>
            <p:nvPr/>
          </p:nvSpPr>
          <p:spPr>
            <a:xfrm>
              <a:off x="1444769" y="1014709"/>
              <a:ext cx="75556" cy="75556"/>
            </a:xfrm>
            <a:custGeom>
              <a:avLst/>
              <a:gdLst/>
              <a:ahLst/>
              <a:cxnLst/>
              <a:rect l="l" t="t" r="r" b="b"/>
              <a:pathLst>
                <a:path w="75556" h="75556" extrusionOk="0">
                  <a:moveTo>
                    <a:pt x="0" y="40869"/>
                  </a:moveTo>
                  <a:cubicBezTo>
                    <a:pt x="0" y="18271"/>
                    <a:pt x="18271" y="0"/>
                    <a:pt x="40938" y="0"/>
                  </a:cubicBezTo>
                  <a:lnTo>
                    <a:pt x="40938" y="0"/>
                  </a:lnTo>
                  <a:cubicBezTo>
                    <a:pt x="63536" y="0"/>
                    <a:pt x="81807" y="18340"/>
                    <a:pt x="81807" y="40869"/>
                  </a:cubicBezTo>
                  <a:lnTo>
                    <a:pt x="81807" y="40869"/>
                  </a:lnTo>
                  <a:cubicBezTo>
                    <a:pt x="81807" y="63467"/>
                    <a:pt x="63467" y="81807"/>
                    <a:pt x="40938" y="81807"/>
                  </a:cubicBezTo>
                  <a:lnTo>
                    <a:pt x="40938" y="81807"/>
                  </a:lnTo>
                  <a:cubicBezTo>
                    <a:pt x="18271" y="81807"/>
                    <a:pt x="0" y="63467"/>
                    <a:pt x="0" y="4086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1"/>
            <p:cNvSpPr/>
            <p:nvPr/>
          </p:nvSpPr>
          <p:spPr>
            <a:xfrm>
              <a:off x="1074476" y="999117"/>
              <a:ext cx="109900" cy="109900"/>
            </a:xfrm>
            <a:custGeom>
              <a:avLst/>
              <a:gdLst/>
              <a:ahLst/>
              <a:cxnLst/>
              <a:rect l="l" t="t" r="r" b="b"/>
              <a:pathLst>
                <a:path w="109899" h="109899" extrusionOk="0">
                  <a:moveTo>
                    <a:pt x="0" y="56461"/>
                  </a:moveTo>
                  <a:cubicBezTo>
                    <a:pt x="0" y="25277"/>
                    <a:pt x="25346" y="0"/>
                    <a:pt x="56461" y="0"/>
                  </a:cubicBezTo>
                  <a:lnTo>
                    <a:pt x="56461" y="0"/>
                  </a:lnTo>
                  <a:cubicBezTo>
                    <a:pt x="87645" y="0"/>
                    <a:pt x="112922" y="25277"/>
                    <a:pt x="112922" y="56461"/>
                  </a:cubicBezTo>
                  <a:lnTo>
                    <a:pt x="112922" y="56461"/>
                  </a:lnTo>
                  <a:cubicBezTo>
                    <a:pt x="112922" y="87645"/>
                    <a:pt x="87645" y="112922"/>
                    <a:pt x="56461" y="112922"/>
                  </a:cubicBezTo>
                  <a:lnTo>
                    <a:pt x="56461" y="112922"/>
                  </a:lnTo>
                  <a:cubicBezTo>
                    <a:pt x="25346" y="112922"/>
                    <a:pt x="0" y="87645"/>
                    <a:pt x="0" y="5646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1"/>
            <p:cNvSpPr/>
            <p:nvPr/>
          </p:nvSpPr>
          <p:spPr>
            <a:xfrm>
              <a:off x="764902" y="1044175"/>
              <a:ext cx="20606" cy="20606"/>
            </a:xfrm>
            <a:custGeom>
              <a:avLst/>
              <a:gdLst/>
              <a:ahLst/>
              <a:cxnLst/>
              <a:rect l="l" t="t" r="r" b="b"/>
              <a:pathLst>
                <a:path w="20606" h="20606" extrusionOk="0">
                  <a:moveTo>
                    <a:pt x="0" y="11402"/>
                  </a:moveTo>
                  <a:cubicBezTo>
                    <a:pt x="0" y="5083"/>
                    <a:pt x="5083" y="0"/>
                    <a:pt x="11402" y="0"/>
                  </a:cubicBezTo>
                  <a:lnTo>
                    <a:pt x="11402" y="0"/>
                  </a:lnTo>
                  <a:cubicBezTo>
                    <a:pt x="17721" y="0"/>
                    <a:pt x="22804" y="5152"/>
                    <a:pt x="22804" y="11402"/>
                  </a:cubicBezTo>
                  <a:lnTo>
                    <a:pt x="22804" y="11402"/>
                  </a:lnTo>
                  <a:cubicBezTo>
                    <a:pt x="22804" y="17721"/>
                    <a:pt x="17653" y="22804"/>
                    <a:pt x="11402" y="22804"/>
                  </a:cubicBezTo>
                  <a:lnTo>
                    <a:pt x="11402" y="22804"/>
                  </a:lnTo>
                  <a:cubicBezTo>
                    <a:pt x="5083" y="22804"/>
                    <a:pt x="0" y="17721"/>
                    <a:pt x="0" y="1140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 name="Google Shape;532;p1"/>
            <p:cNvSpPr/>
            <p:nvPr/>
          </p:nvSpPr>
          <p:spPr>
            <a:xfrm>
              <a:off x="391655" y="1025493"/>
              <a:ext cx="54950" cy="54950"/>
            </a:xfrm>
            <a:custGeom>
              <a:avLst/>
              <a:gdLst/>
              <a:ahLst/>
              <a:cxnLst/>
              <a:rect l="l" t="t" r="r" b="b"/>
              <a:pathLst>
                <a:path w="54949" h="54949" extrusionOk="0">
                  <a:moveTo>
                    <a:pt x="0" y="30085"/>
                  </a:moveTo>
                  <a:cubicBezTo>
                    <a:pt x="0" y="13463"/>
                    <a:pt x="13463" y="0"/>
                    <a:pt x="30085" y="0"/>
                  </a:cubicBezTo>
                  <a:lnTo>
                    <a:pt x="30085" y="0"/>
                  </a:lnTo>
                  <a:cubicBezTo>
                    <a:pt x="46707" y="0"/>
                    <a:pt x="60170" y="13463"/>
                    <a:pt x="60170" y="30085"/>
                  </a:cubicBezTo>
                  <a:lnTo>
                    <a:pt x="60170" y="30085"/>
                  </a:lnTo>
                  <a:cubicBezTo>
                    <a:pt x="60170" y="46707"/>
                    <a:pt x="46707" y="60170"/>
                    <a:pt x="30085" y="60170"/>
                  </a:cubicBezTo>
                  <a:lnTo>
                    <a:pt x="30085" y="60170"/>
                  </a:lnTo>
                  <a:cubicBezTo>
                    <a:pt x="13463" y="60170"/>
                    <a:pt x="0" y="46707"/>
                    <a:pt x="0" y="3008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 name="Google Shape;533;p1"/>
            <p:cNvSpPr/>
            <p:nvPr/>
          </p:nvSpPr>
          <p:spPr>
            <a:xfrm>
              <a:off x="12076674" y="1006741"/>
              <a:ext cx="96162" cy="96162"/>
            </a:xfrm>
            <a:custGeom>
              <a:avLst/>
              <a:gdLst/>
              <a:ahLst/>
              <a:cxnLst/>
              <a:rect l="l" t="t" r="r" b="b"/>
              <a:pathLst>
                <a:path w="96162" h="96162" extrusionOk="0">
                  <a:moveTo>
                    <a:pt x="48837" y="97742"/>
                  </a:moveTo>
                  <a:cubicBezTo>
                    <a:pt x="36061" y="97742"/>
                    <a:pt x="23423" y="92590"/>
                    <a:pt x="14356" y="83455"/>
                  </a:cubicBezTo>
                  <a:cubicBezTo>
                    <a:pt x="5220" y="74251"/>
                    <a:pt x="0" y="61750"/>
                    <a:pt x="0" y="48837"/>
                  </a:cubicBezTo>
                  <a:cubicBezTo>
                    <a:pt x="0" y="36061"/>
                    <a:pt x="5289" y="23422"/>
                    <a:pt x="14356" y="14356"/>
                  </a:cubicBezTo>
                  <a:cubicBezTo>
                    <a:pt x="23423" y="5289"/>
                    <a:pt x="36061" y="0"/>
                    <a:pt x="48837" y="0"/>
                  </a:cubicBezTo>
                  <a:cubicBezTo>
                    <a:pt x="61750" y="0"/>
                    <a:pt x="74320" y="5289"/>
                    <a:pt x="83455" y="14356"/>
                  </a:cubicBezTo>
                  <a:cubicBezTo>
                    <a:pt x="92522" y="23491"/>
                    <a:pt x="97742" y="35923"/>
                    <a:pt x="97742" y="48837"/>
                  </a:cubicBezTo>
                  <a:cubicBezTo>
                    <a:pt x="97742" y="61750"/>
                    <a:pt x="92590" y="74320"/>
                    <a:pt x="83455" y="83455"/>
                  </a:cubicBezTo>
                  <a:cubicBezTo>
                    <a:pt x="74320" y="92522"/>
                    <a:pt x="61681" y="97742"/>
                    <a:pt x="48837" y="9774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 name="Google Shape;534;p1"/>
            <p:cNvSpPr/>
            <p:nvPr/>
          </p:nvSpPr>
          <p:spPr>
            <a:xfrm>
              <a:off x="57629" y="615154"/>
              <a:ext cx="13737" cy="13737"/>
            </a:xfrm>
            <a:custGeom>
              <a:avLst/>
              <a:gdLst/>
              <a:ahLst/>
              <a:cxnLst/>
              <a:rect l="l" t="t" r="r" b="b"/>
              <a:pathLst>
                <a:path w="13737" h="13737" extrusionOk="0">
                  <a:moveTo>
                    <a:pt x="9341" y="18683"/>
                  </a:moveTo>
                  <a:cubicBezTo>
                    <a:pt x="6869" y="18683"/>
                    <a:pt x="4465" y="17721"/>
                    <a:pt x="2747" y="15936"/>
                  </a:cubicBezTo>
                  <a:cubicBezTo>
                    <a:pt x="1030" y="14218"/>
                    <a:pt x="0" y="11814"/>
                    <a:pt x="0" y="9341"/>
                  </a:cubicBezTo>
                  <a:cubicBezTo>
                    <a:pt x="0" y="6869"/>
                    <a:pt x="1030" y="4465"/>
                    <a:pt x="2747" y="2748"/>
                  </a:cubicBezTo>
                  <a:cubicBezTo>
                    <a:pt x="4465" y="1030"/>
                    <a:pt x="6869" y="0"/>
                    <a:pt x="9341" y="0"/>
                  </a:cubicBezTo>
                  <a:cubicBezTo>
                    <a:pt x="11814" y="0"/>
                    <a:pt x="14218" y="1030"/>
                    <a:pt x="16004" y="2748"/>
                  </a:cubicBezTo>
                  <a:cubicBezTo>
                    <a:pt x="17721" y="4465"/>
                    <a:pt x="18752" y="6869"/>
                    <a:pt x="18752" y="9341"/>
                  </a:cubicBezTo>
                  <a:cubicBezTo>
                    <a:pt x="18752" y="11814"/>
                    <a:pt x="17790" y="14218"/>
                    <a:pt x="16004" y="15936"/>
                  </a:cubicBezTo>
                  <a:cubicBezTo>
                    <a:pt x="14218" y="17721"/>
                    <a:pt x="11814" y="18683"/>
                    <a:pt x="9341" y="1868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 name="Google Shape;535;p1"/>
            <p:cNvSpPr/>
            <p:nvPr/>
          </p:nvSpPr>
          <p:spPr>
            <a:xfrm>
              <a:off x="11760438" y="613987"/>
              <a:ext cx="20606" cy="20606"/>
            </a:xfrm>
            <a:custGeom>
              <a:avLst/>
              <a:gdLst/>
              <a:ahLst/>
              <a:cxnLst/>
              <a:rect l="l" t="t" r="r" b="b"/>
              <a:pathLst>
                <a:path w="20606" h="20606" extrusionOk="0">
                  <a:moveTo>
                    <a:pt x="0" y="10509"/>
                  </a:moveTo>
                  <a:cubicBezTo>
                    <a:pt x="0" y="4739"/>
                    <a:pt x="4670" y="0"/>
                    <a:pt x="10509" y="0"/>
                  </a:cubicBezTo>
                  <a:lnTo>
                    <a:pt x="10509" y="0"/>
                  </a:lnTo>
                  <a:cubicBezTo>
                    <a:pt x="16279" y="0"/>
                    <a:pt x="21018" y="4671"/>
                    <a:pt x="21018" y="10509"/>
                  </a:cubicBezTo>
                  <a:lnTo>
                    <a:pt x="21018" y="10509"/>
                  </a:lnTo>
                  <a:cubicBezTo>
                    <a:pt x="21018" y="16279"/>
                    <a:pt x="16348" y="21018"/>
                    <a:pt x="10509" y="21018"/>
                  </a:cubicBezTo>
                  <a:lnTo>
                    <a:pt x="10509" y="21018"/>
                  </a:lnTo>
                  <a:cubicBezTo>
                    <a:pt x="4670" y="21018"/>
                    <a:pt x="0" y="16279"/>
                    <a:pt x="0" y="1050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1"/>
            <p:cNvSpPr/>
            <p:nvPr/>
          </p:nvSpPr>
          <p:spPr>
            <a:xfrm>
              <a:off x="11351061" y="559380"/>
              <a:ext cx="123637" cy="123637"/>
            </a:xfrm>
            <a:custGeom>
              <a:avLst/>
              <a:gdLst/>
              <a:ahLst/>
              <a:cxnLst/>
              <a:rect l="l" t="t" r="r" b="b"/>
              <a:pathLst>
                <a:path w="123637" h="123637" extrusionOk="0">
                  <a:moveTo>
                    <a:pt x="0" y="65116"/>
                  </a:moveTo>
                  <a:cubicBezTo>
                    <a:pt x="0" y="29192"/>
                    <a:pt x="29192" y="0"/>
                    <a:pt x="65116" y="0"/>
                  </a:cubicBezTo>
                  <a:lnTo>
                    <a:pt x="65116" y="0"/>
                  </a:lnTo>
                  <a:cubicBezTo>
                    <a:pt x="101040" y="0"/>
                    <a:pt x="130232" y="29192"/>
                    <a:pt x="130232" y="65116"/>
                  </a:cubicBezTo>
                  <a:lnTo>
                    <a:pt x="130232" y="65116"/>
                  </a:lnTo>
                  <a:cubicBezTo>
                    <a:pt x="130232" y="101039"/>
                    <a:pt x="101040" y="130231"/>
                    <a:pt x="65116" y="130231"/>
                  </a:cubicBezTo>
                  <a:lnTo>
                    <a:pt x="65116" y="130231"/>
                  </a:lnTo>
                  <a:cubicBezTo>
                    <a:pt x="29192" y="130231"/>
                    <a:pt x="0" y="101039"/>
                    <a:pt x="0" y="6511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1"/>
            <p:cNvSpPr/>
            <p:nvPr/>
          </p:nvSpPr>
          <p:spPr>
            <a:xfrm>
              <a:off x="11002130" y="565150"/>
              <a:ext cx="116768" cy="116768"/>
            </a:xfrm>
            <a:custGeom>
              <a:avLst/>
              <a:gdLst/>
              <a:ahLst/>
              <a:cxnLst/>
              <a:rect l="l" t="t" r="r" b="b"/>
              <a:pathLst>
                <a:path w="116768" h="116768" extrusionOk="0">
                  <a:moveTo>
                    <a:pt x="0" y="59346"/>
                  </a:moveTo>
                  <a:cubicBezTo>
                    <a:pt x="0" y="26582"/>
                    <a:pt x="26582" y="0"/>
                    <a:pt x="59346" y="0"/>
                  </a:cubicBezTo>
                  <a:lnTo>
                    <a:pt x="59346" y="0"/>
                  </a:lnTo>
                  <a:cubicBezTo>
                    <a:pt x="92110" y="0"/>
                    <a:pt x="118692" y="26582"/>
                    <a:pt x="118692" y="59346"/>
                  </a:cubicBezTo>
                  <a:lnTo>
                    <a:pt x="118692" y="59346"/>
                  </a:lnTo>
                  <a:cubicBezTo>
                    <a:pt x="118692" y="92110"/>
                    <a:pt x="92110" y="118692"/>
                    <a:pt x="59346" y="118692"/>
                  </a:cubicBezTo>
                  <a:lnTo>
                    <a:pt x="59346" y="118692"/>
                  </a:lnTo>
                  <a:cubicBezTo>
                    <a:pt x="26582" y="118692"/>
                    <a:pt x="0" y="92110"/>
                    <a:pt x="0" y="5934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1"/>
            <p:cNvSpPr/>
            <p:nvPr/>
          </p:nvSpPr>
          <p:spPr>
            <a:xfrm>
              <a:off x="10663158" y="580742"/>
              <a:ext cx="82425" cy="82425"/>
            </a:xfrm>
            <a:custGeom>
              <a:avLst/>
              <a:gdLst/>
              <a:ahLst/>
              <a:cxnLst/>
              <a:rect l="l" t="t" r="r" b="b"/>
              <a:pathLst>
                <a:path w="82424" h="82424" extrusionOk="0">
                  <a:moveTo>
                    <a:pt x="0" y="43754"/>
                  </a:moveTo>
                  <a:cubicBezTo>
                    <a:pt x="0" y="19576"/>
                    <a:pt x="19507" y="0"/>
                    <a:pt x="43754" y="0"/>
                  </a:cubicBezTo>
                  <a:lnTo>
                    <a:pt x="43754" y="0"/>
                  </a:lnTo>
                  <a:cubicBezTo>
                    <a:pt x="67932" y="0"/>
                    <a:pt x="87508" y="19645"/>
                    <a:pt x="87508" y="43754"/>
                  </a:cubicBezTo>
                  <a:lnTo>
                    <a:pt x="87508" y="43754"/>
                  </a:lnTo>
                  <a:cubicBezTo>
                    <a:pt x="87508" y="67932"/>
                    <a:pt x="67863" y="87508"/>
                    <a:pt x="43754" y="87508"/>
                  </a:cubicBezTo>
                  <a:lnTo>
                    <a:pt x="43754" y="87508"/>
                  </a:lnTo>
                  <a:cubicBezTo>
                    <a:pt x="19507" y="87508"/>
                    <a:pt x="0" y="67932"/>
                    <a:pt x="0" y="4375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1"/>
            <p:cNvSpPr/>
            <p:nvPr/>
          </p:nvSpPr>
          <p:spPr>
            <a:xfrm>
              <a:off x="10341220" y="613506"/>
              <a:ext cx="20606" cy="20606"/>
            </a:xfrm>
            <a:custGeom>
              <a:avLst/>
              <a:gdLst/>
              <a:ahLst/>
              <a:cxnLst/>
              <a:rect l="l" t="t" r="r" b="b"/>
              <a:pathLst>
                <a:path w="20606" h="20606" extrusionOk="0">
                  <a:moveTo>
                    <a:pt x="0" y="10990"/>
                  </a:moveTo>
                  <a:cubicBezTo>
                    <a:pt x="0" y="4945"/>
                    <a:pt x="4877" y="0"/>
                    <a:pt x="10990" y="0"/>
                  </a:cubicBezTo>
                  <a:lnTo>
                    <a:pt x="10990" y="0"/>
                  </a:lnTo>
                  <a:cubicBezTo>
                    <a:pt x="17034" y="0"/>
                    <a:pt x="21911" y="4877"/>
                    <a:pt x="21911" y="10990"/>
                  </a:cubicBezTo>
                  <a:lnTo>
                    <a:pt x="21911" y="10990"/>
                  </a:lnTo>
                  <a:cubicBezTo>
                    <a:pt x="21911" y="17034"/>
                    <a:pt x="16966" y="21980"/>
                    <a:pt x="10990" y="21980"/>
                  </a:cubicBezTo>
                  <a:lnTo>
                    <a:pt x="10990" y="21980"/>
                  </a:lnTo>
                  <a:cubicBezTo>
                    <a:pt x="4877" y="21911"/>
                    <a:pt x="0" y="17034"/>
                    <a:pt x="0" y="1099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1"/>
            <p:cNvSpPr/>
            <p:nvPr/>
          </p:nvSpPr>
          <p:spPr>
            <a:xfrm>
              <a:off x="9960967" y="587886"/>
              <a:ext cx="68687" cy="68687"/>
            </a:xfrm>
            <a:custGeom>
              <a:avLst/>
              <a:gdLst/>
              <a:ahLst/>
              <a:cxnLst/>
              <a:rect l="l" t="t" r="r" b="b"/>
              <a:pathLst>
                <a:path w="68687" h="68687" extrusionOk="0">
                  <a:moveTo>
                    <a:pt x="0" y="36610"/>
                  </a:moveTo>
                  <a:cubicBezTo>
                    <a:pt x="0" y="16416"/>
                    <a:pt x="16348" y="0"/>
                    <a:pt x="36611" y="0"/>
                  </a:cubicBezTo>
                  <a:lnTo>
                    <a:pt x="36611" y="0"/>
                  </a:lnTo>
                  <a:cubicBezTo>
                    <a:pt x="56805" y="0"/>
                    <a:pt x="73221" y="16416"/>
                    <a:pt x="73221" y="36610"/>
                  </a:cubicBezTo>
                  <a:lnTo>
                    <a:pt x="73221" y="36610"/>
                  </a:lnTo>
                  <a:cubicBezTo>
                    <a:pt x="73221" y="56804"/>
                    <a:pt x="56805" y="73221"/>
                    <a:pt x="36611" y="73221"/>
                  </a:cubicBezTo>
                  <a:lnTo>
                    <a:pt x="36611" y="73221"/>
                  </a:lnTo>
                  <a:cubicBezTo>
                    <a:pt x="16348" y="73221"/>
                    <a:pt x="0" y="56804"/>
                    <a:pt x="0" y="3661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1"/>
            <p:cNvSpPr/>
            <p:nvPr/>
          </p:nvSpPr>
          <p:spPr>
            <a:xfrm>
              <a:off x="9632710" y="614330"/>
              <a:ext cx="13737" cy="13737"/>
            </a:xfrm>
            <a:custGeom>
              <a:avLst/>
              <a:gdLst/>
              <a:ahLst/>
              <a:cxnLst/>
              <a:rect l="l" t="t" r="r" b="b"/>
              <a:pathLst>
                <a:path w="13737" h="13737" extrusionOk="0">
                  <a:moveTo>
                    <a:pt x="0" y="10166"/>
                  </a:moveTo>
                  <a:cubicBezTo>
                    <a:pt x="0" y="4533"/>
                    <a:pt x="4534" y="0"/>
                    <a:pt x="10166" y="0"/>
                  </a:cubicBezTo>
                  <a:lnTo>
                    <a:pt x="10166" y="0"/>
                  </a:lnTo>
                  <a:cubicBezTo>
                    <a:pt x="15798" y="0"/>
                    <a:pt x="20331" y="4533"/>
                    <a:pt x="20331" y="10166"/>
                  </a:cubicBezTo>
                  <a:lnTo>
                    <a:pt x="20331" y="10166"/>
                  </a:lnTo>
                  <a:cubicBezTo>
                    <a:pt x="20331" y="15798"/>
                    <a:pt x="15729" y="20331"/>
                    <a:pt x="10166" y="20331"/>
                  </a:cubicBezTo>
                  <a:lnTo>
                    <a:pt x="10166" y="20331"/>
                  </a:lnTo>
                  <a:cubicBezTo>
                    <a:pt x="4534" y="20331"/>
                    <a:pt x="0" y="15798"/>
                    <a:pt x="0" y="1016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1"/>
            <p:cNvSpPr/>
            <p:nvPr/>
          </p:nvSpPr>
          <p:spPr>
            <a:xfrm>
              <a:off x="9243253" y="579574"/>
              <a:ext cx="89294" cy="89294"/>
            </a:xfrm>
            <a:custGeom>
              <a:avLst/>
              <a:gdLst/>
              <a:ahLst/>
              <a:cxnLst/>
              <a:rect l="l" t="t" r="r" b="b"/>
              <a:pathLst>
                <a:path w="89293" h="89293" extrusionOk="0">
                  <a:moveTo>
                    <a:pt x="0" y="44921"/>
                  </a:moveTo>
                  <a:cubicBezTo>
                    <a:pt x="0" y="20125"/>
                    <a:pt x="20126" y="0"/>
                    <a:pt x="44922" y="0"/>
                  </a:cubicBezTo>
                  <a:lnTo>
                    <a:pt x="44922" y="0"/>
                  </a:lnTo>
                  <a:cubicBezTo>
                    <a:pt x="69718" y="0"/>
                    <a:pt x="89844" y="20125"/>
                    <a:pt x="89844" y="44921"/>
                  </a:cubicBezTo>
                  <a:lnTo>
                    <a:pt x="89844" y="44921"/>
                  </a:lnTo>
                  <a:cubicBezTo>
                    <a:pt x="89844" y="69718"/>
                    <a:pt x="69718" y="89843"/>
                    <a:pt x="44922" y="89843"/>
                  </a:cubicBezTo>
                  <a:lnTo>
                    <a:pt x="44922" y="89843"/>
                  </a:lnTo>
                  <a:cubicBezTo>
                    <a:pt x="20126" y="89843"/>
                    <a:pt x="0" y="69718"/>
                    <a:pt x="0" y="4492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1"/>
            <p:cNvSpPr/>
            <p:nvPr/>
          </p:nvSpPr>
          <p:spPr>
            <a:xfrm>
              <a:off x="8867396" y="558281"/>
              <a:ext cx="130506" cy="130506"/>
            </a:xfrm>
            <a:custGeom>
              <a:avLst/>
              <a:gdLst/>
              <a:ahLst/>
              <a:cxnLst/>
              <a:rect l="l" t="t" r="r" b="b"/>
              <a:pathLst>
                <a:path w="130505" h="130505" extrusionOk="0">
                  <a:moveTo>
                    <a:pt x="0" y="66215"/>
                  </a:moveTo>
                  <a:cubicBezTo>
                    <a:pt x="0" y="29673"/>
                    <a:pt x="29536" y="0"/>
                    <a:pt x="66077" y="0"/>
                  </a:cubicBezTo>
                  <a:lnTo>
                    <a:pt x="66077" y="0"/>
                  </a:lnTo>
                  <a:cubicBezTo>
                    <a:pt x="102756" y="0"/>
                    <a:pt x="132429" y="29673"/>
                    <a:pt x="132429" y="66215"/>
                  </a:cubicBezTo>
                  <a:lnTo>
                    <a:pt x="132429" y="66215"/>
                  </a:lnTo>
                  <a:cubicBezTo>
                    <a:pt x="132429" y="102756"/>
                    <a:pt x="102756" y="132429"/>
                    <a:pt x="66077" y="132429"/>
                  </a:cubicBezTo>
                  <a:lnTo>
                    <a:pt x="66077" y="132429"/>
                  </a:lnTo>
                  <a:cubicBezTo>
                    <a:pt x="29536" y="132429"/>
                    <a:pt x="0" y="102756"/>
                    <a:pt x="0" y="6621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1"/>
            <p:cNvSpPr/>
            <p:nvPr/>
          </p:nvSpPr>
          <p:spPr>
            <a:xfrm>
              <a:off x="8544634" y="590221"/>
              <a:ext cx="61819" cy="61819"/>
            </a:xfrm>
            <a:custGeom>
              <a:avLst/>
              <a:gdLst/>
              <a:ahLst/>
              <a:cxnLst/>
              <a:rect l="l" t="t" r="r" b="b"/>
              <a:pathLst>
                <a:path w="61818" h="61818" extrusionOk="0">
                  <a:moveTo>
                    <a:pt x="0" y="34275"/>
                  </a:moveTo>
                  <a:cubicBezTo>
                    <a:pt x="0" y="15386"/>
                    <a:pt x="15317" y="0"/>
                    <a:pt x="34275" y="0"/>
                  </a:cubicBezTo>
                  <a:lnTo>
                    <a:pt x="34275" y="0"/>
                  </a:lnTo>
                  <a:cubicBezTo>
                    <a:pt x="53164" y="0"/>
                    <a:pt x="68481" y="15317"/>
                    <a:pt x="68481" y="34275"/>
                  </a:cubicBezTo>
                  <a:lnTo>
                    <a:pt x="68481" y="34275"/>
                  </a:lnTo>
                  <a:cubicBezTo>
                    <a:pt x="68481" y="53164"/>
                    <a:pt x="53164" y="68550"/>
                    <a:pt x="34275" y="68550"/>
                  </a:cubicBezTo>
                  <a:lnTo>
                    <a:pt x="34275" y="68550"/>
                  </a:lnTo>
                  <a:cubicBezTo>
                    <a:pt x="15317" y="68481"/>
                    <a:pt x="0" y="53164"/>
                    <a:pt x="0" y="3427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1"/>
            <p:cNvSpPr/>
            <p:nvPr/>
          </p:nvSpPr>
          <p:spPr>
            <a:xfrm>
              <a:off x="8186292" y="586649"/>
              <a:ext cx="75556" cy="75556"/>
            </a:xfrm>
            <a:custGeom>
              <a:avLst/>
              <a:gdLst/>
              <a:ahLst/>
              <a:cxnLst/>
              <a:rect l="l" t="t" r="r" b="b"/>
              <a:pathLst>
                <a:path w="75556" h="75556" extrusionOk="0">
                  <a:moveTo>
                    <a:pt x="0" y="37847"/>
                  </a:moveTo>
                  <a:cubicBezTo>
                    <a:pt x="0" y="16966"/>
                    <a:pt x="16966" y="0"/>
                    <a:pt x="37916" y="0"/>
                  </a:cubicBezTo>
                  <a:lnTo>
                    <a:pt x="37916" y="0"/>
                  </a:lnTo>
                  <a:cubicBezTo>
                    <a:pt x="58934" y="0"/>
                    <a:pt x="75762" y="16966"/>
                    <a:pt x="75762" y="37847"/>
                  </a:cubicBezTo>
                  <a:lnTo>
                    <a:pt x="75762" y="37847"/>
                  </a:lnTo>
                  <a:cubicBezTo>
                    <a:pt x="75762" y="58728"/>
                    <a:pt x="58866" y="75693"/>
                    <a:pt x="37916" y="75693"/>
                  </a:cubicBezTo>
                  <a:lnTo>
                    <a:pt x="37916" y="75693"/>
                  </a:lnTo>
                  <a:cubicBezTo>
                    <a:pt x="16966" y="75693"/>
                    <a:pt x="0" y="58728"/>
                    <a:pt x="0" y="3784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1"/>
            <p:cNvSpPr/>
            <p:nvPr/>
          </p:nvSpPr>
          <p:spPr>
            <a:xfrm>
              <a:off x="7820739" y="575659"/>
              <a:ext cx="96162" cy="96162"/>
            </a:xfrm>
            <a:custGeom>
              <a:avLst/>
              <a:gdLst/>
              <a:ahLst/>
              <a:cxnLst/>
              <a:rect l="l" t="t" r="r" b="b"/>
              <a:pathLst>
                <a:path w="96162" h="96162" extrusionOk="0">
                  <a:moveTo>
                    <a:pt x="0" y="48837"/>
                  </a:moveTo>
                  <a:cubicBezTo>
                    <a:pt x="0" y="21911"/>
                    <a:pt x="21912" y="0"/>
                    <a:pt x="48837" y="0"/>
                  </a:cubicBezTo>
                  <a:lnTo>
                    <a:pt x="48837" y="0"/>
                  </a:lnTo>
                  <a:cubicBezTo>
                    <a:pt x="75831" y="0"/>
                    <a:pt x="97673" y="21911"/>
                    <a:pt x="97673" y="48837"/>
                  </a:cubicBezTo>
                  <a:lnTo>
                    <a:pt x="97673" y="48837"/>
                  </a:lnTo>
                  <a:cubicBezTo>
                    <a:pt x="97673" y="75762"/>
                    <a:pt x="75831" y="97673"/>
                    <a:pt x="48837" y="97673"/>
                  </a:cubicBezTo>
                  <a:lnTo>
                    <a:pt x="48837" y="97673"/>
                  </a:lnTo>
                  <a:cubicBezTo>
                    <a:pt x="21912" y="97673"/>
                    <a:pt x="0" y="75762"/>
                    <a:pt x="0" y="4883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1"/>
            <p:cNvSpPr/>
            <p:nvPr/>
          </p:nvSpPr>
          <p:spPr>
            <a:xfrm>
              <a:off x="7493375" y="602997"/>
              <a:ext cx="41212" cy="41212"/>
            </a:xfrm>
            <a:custGeom>
              <a:avLst/>
              <a:gdLst/>
              <a:ahLst/>
              <a:cxnLst/>
              <a:rect l="l" t="t" r="r" b="b"/>
              <a:pathLst>
                <a:path w="41212" h="41212" extrusionOk="0">
                  <a:moveTo>
                    <a:pt x="0" y="21499"/>
                  </a:moveTo>
                  <a:cubicBezTo>
                    <a:pt x="0" y="9616"/>
                    <a:pt x="9616" y="0"/>
                    <a:pt x="21499" y="0"/>
                  </a:cubicBezTo>
                  <a:lnTo>
                    <a:pt x="21499" y="0"/>
                  </a:lnTo>
                  <a:cubicBezTo>
                    <a:pt x="33383" y="0"/>
                    <a:pt x="42998" y="9616"/>
                    <a:pt x="42998" y="21499"/>
                  </a:cubicBezTo>
                  <a:lnTo>
                    <a:pt x="42998" y="21499"/>
                  </a:lnTo>
                  <a:cubicBezTo>
                    <a:pt x="42998" y="33382"/>
                    <a:pt x="33383" y="42998"/>
                    <a:pt x="21499" y="42998"/>
                  </a:cubicBezTo>
                  <a:lnTo>
                    <a:pt x="21499" y="42998"/>
                  </a:lnTo>
                  <a:cubicBezTo>
                    <a:pt x="9616" y="42998"/>
                    <a:pt x="0" y="33382"/>
                    <a:pt x="0" y="2149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1"/>
            <p:cNvSpPr/>
            <p:nvPr/>
          </p:nvSpPr>
          <p:spPr>
            <a:xfrm>
              <a:off x="7123631" y="587886"/>
              <a:ext cx="68687" cy="68687"/>
            </a:xfrm>
            <a:custGeom>
              <a:avLst/>
              <a:gdLst/>
              <a:ahLst/>
              <a:cxnLst/>
              <a:rect l="l" t="t" r="r" b="b"/>
              <a:pathLst>
                <a:path w="68687" h="68687" extrusionOk="0">
                  <a:moveTo>
                    <a:pt x="0" y="36610"/>
                  </a:moveTo>
                  <a:cubicBezTo>
                    <a:pt x="0" y="16416"/>
                    <a:pt x="16348" y="0"/>
                    <a:pt x="36610" y="0"/>
                  </a:cubicBezTo>
                  <a:lnTo>
                    <a:pt x="36610" y="0"/>
                  </a:lnTo>
                  <a:cubicBezTo>
                    <a:pt x="56873" y="0"/>
                    <a:pt x="73290" y="16416"/>
                    <a:pt x="73290" y="36610"/>
                  </a:cubicBezTo>
                  <a:lnTo>
                    <a:pt x="73290" y="36610"/>
                  </a:lnTo>
                  <a:cubicBezTo>
                    <a:pt x="73290" y="56804"/>
                    <a:pt x="56873" y="73221"/>
                    <a:pt x="36610" y="73221"/>
                  </a:cubicBezTo>
                  <a:lnTo>
                    <a:pt x="36610" y="73221"/>
                  </a:lnTo>
                  <a:cubicBezTo>
                    <a:pt x="16416" y="73221"/>
                    <a:pt x="0" y="56804"/>
                    <a:pt x="0" y="3661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1"/>
            <p:cNvSpPr/>
            <p:nvPr/>
          </p:nvSpPr>
          <p:spPr>
            <a:xfrm>
              <a:off x="6772296" y="591183"/>
              <a:ext cx="61819" cy="61819"/>
            </a:xfrm>
            <a:custGeom>
              <a:avLst/>
              <a:gdLst/>
              <a:ahLst/>
              <a:cxnLst/>
              <a:rect l="l" t="t" r="r" b="b"/>
              <a:pathLst>
                <a:path w="61818" h="61818" extrusionOk="0">
                  <a:moveTo>
                    <a:pt x="0" y="33313"/>
                  </a:moveTo>
                  <a:cubicBezTo>
                    <a:pt x="0" y="14905"/>
                    <a:pt x="14905" y="0"/>
                    <a:pt x="33313" y="0"/>
                  </a:cubicBezTo>
                  <a:lnTo>
                    <a:pt x="33313" y="0"/>
                  </a:lnTo>
                  <a:cubicBezTo>
                    <a:pt x="51721" y="0"/>
                    <a:pt x="66626" y="14905"/>
                    <a:pt x="66626" y="33313"/>
                  </a:cubicBezTo>
                  <a:lnTo>
                    <a:pt x="66626" y="33313"/>
                  </a:lnTo>
                  <a:cubicBezTo>
                    <a:pt x="66626" y="51722"/>
                    <a:pt x="51721" y="66627"/>
                    <a:pt x="33313" y="66627"/>
                  </a:cubicBezTo>
                  <a:lnTo>
                    <a:pt x="33313" y="66627"/>
                  </a:lnTo>
                  <a:cubicBezTo>
                    <a:pt x="14905" y="66627"/>
                    <a:pt x="0" y="51722"/>
                    <a:pt x="0" y="3331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 name="Google Shape;550;p1"/>
            <p:cNvSpPr/>
            <p:nvPr/>
          </p:nvSpPr>
          <p:spPr>
            <a:xfrm>
              <a:off x="6440055" y="613643"/>
              <a:ext cx="20606" cy="20606"/>
            </a:xfrm>
            <a:custGeom>
              <a:avLst/>
              <a:gdLst/>
              <a:ahLst/>
              <a:cxnLst/>
              <a:rect l="l" t="t" r="r" b="b"/>
              <a:pathLst>
                <a:path w="20606" h="20606" extrusionOk="0">
                  <a:moveTo>
                    <a:pt x="0" y="10853"/>
                  </a:moveTo>
                  <a:cubicBezTo>
                    <a:pt x="0" y="4877"/>
                    <a:pt x="4877" y="0"/>
                    <a:pt x="10852" y="0"/>
                  </a:cubicBezTo>
                  <a:lnTo>
                    <a:pt x="10852" y="0"/>
                  </a:lnTo>
                  <a:cubicBezTo>
                    <a:pt x="16828" y="0"/>
                    <a:pt x="21705" y="4877"/>
                    <a:pt x="21705" y="10853"/>
                  </a:cubicBezTo>
                  <a:lnTo>
                    <a:pt x="21705" y="10853"/>
                  </a:lnTo>
                  <a:cubicBezTo>
                    <a:pt x="21705" y="16828"/>
                    <a:pt x="16828" y="21705"/>
                    <a:pt x="10852" y="21705"/>
                  </a:cubicBezTo>
                  <a:lnTo>
                    <a:pt x="10852" y="21705"/>
                  </a:lnTo>
                  <a:cubicBezTo>
                    <a:pt x="4808" y="21705"/>
                    <a:pt x="0" y="16828"/>
                    <a:pt x="0" y="1085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1"/>
            <p:cNvSpPr/>
            <p:nvPr/>
          </p:nvSpPr>
          <p:spPr>
            <a:xfrm>
              <a:off x="6041188" y="569340"/>
              <a:ext cx="109900" cy="109900"/>
            </a:xfrm>
            <a:custGeom>
              <a:avLst/>
              <a:gdLst/>
              <a:ahLst/>
              <a:cxnLst/>
              <a:rect l="l" t="t" r="r" b="b"/>
              <a:pathLst>
                <a:path w="109899" h="109899" extrusionOk="0">
                  <a:moveTo>
                    <a:pt x="0" y="55156"/>
                  </a:moveTo>
                  <a:cubicBezTo>
                    <a:pt x="0" y="24727"/>
                    <a:pt x="24590" y="0"/>
                    <a:pt x="55156" y="0"/>
                  </a:cubicBezTo>
                  <a:lnTo>
                    <a:pt x="55156" y="0"/>
                  </a:lnTo>
                  <a:cubicBezTo>
                    <a:pt x="85584" y="0"/>
                    <a:pt x="110312" y="24727"/>
                    <a:pt x="110312" y="55156"/>
                  </a:cubicBezTo>
                  <a:lnTo>
                    <a:pt x="110312" y="55156"/>
                  </a:lnTo>
                  <a:cubicBezTo>
                    <a:pt x="110312" y="85584"/>
                    <a:pt x="85584" y="110312"/>
                    <a:pt x="55156" y="110312"/>
                  </a:cubicBezTo>
                  <a:lnTo>
                    <a:pt x="55156" y="110312"/>
                  </a:lnTo>
                  <a:cubicBezTo>
                    <a:pt x="24590" y="110312"/>
                    <a:pt x="0" y="85584"/>
                    <a:pt x="0" y="5515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1"/>
            <p:cNvSpPr/>
            <p:nvPr/>
          </p:nvSpPr>
          <p:spPr>
            <a:xfrm>
              <a:off x="5709015" y="591938"/>
              <a:ext cx="61819" cy="61819"/>
            </a:xfrm>
            <a:custGeom>
              <a:avLst/>
              <a:gdLst/>
              <a:ahLst/>
              <a:cxnLst/>
              <a:rect l="l" t="t" r="r" b="b"/>
              <a:pathLst>
                <a:path w="61818" h="61818" extrusionOk="0">
                  <a:moveTo>
                    <a:pt x="0" y="32558"/>
                  </a:moveTo>
                  <a:cubicBezTo>
                    <a:pt x="0" y="14562"/>
                    <a:pt x="14562" y="0"/>
                    <a:pt x="32558" y="0"/>
                  </a:cubicBezTo>
                  <a:lnTo>
                    <a:pt x="32558" y="0"/>
                  </a:lnTo>
                  <a:cubicBezTo>
                    <a:pt x="50554" y="0"/>
                    <a:pt x="65116" y="14562"/>
                    <a:pt x="65116" y="32558"/>
                  </a:cubicBezTo>
                  <a:lnTo>
                    <a:pt x="65116" y="32558"/>
                  </a:lnTo>
                  <a:cubicBezTo>
                    <a:pt x="65116" y="50554"/>
                    <a:pt x="50554" y="65116"/>
                    <a:pt x="32558" y="65116"/>
                  </a:cubicBezTo>
                  <a:lnTo>
                    <a:pt x="32558" y="65116"/>
                  </a:lnTo>
                  <a:cubicBezTo>
                    <a:pt x="14630" y="65116"/>
                    <a:pt x="0" y="50554"/>
                    <a:pt x="0" y="3255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1"/>
            <p:cNvSpPr/>
            <p:nvPr/>
          </p:nvSpPr>
          <p:spPr>
            <a:xfrm>
              <a:off x="5343668" y="581292"/>
              <a:ext cx="82425" cy="82425"/>
            </a:xfrm>
            <a:custGeom>
              <a:avLst/>
              <a:gdLst/>
              <a:ahLst/>
              <a:cxnLst/>
              <a:rect l="l" t="t" r="r" b="b"/>
              <a:pathLst>
                <a:path w="82424" h="82424" extrusionOk="0">
                  <a:moveTo>
                    <a:pt x="0" y="43204"/>
                  </a:moveTo>
                  <a:cubicBezTo>
                    <a:pt x="0" y="19370"/>
                    <a:pt x="19370" y="0"/>
                    <a:pt x="43205" y="0"/>
                  </a:cubicBezTo>
                  <a:lnTo>
                    <a:pt x="43205" y="0"/>
                  </a:lnTo>
                  <a:cubicBezTo>
                    <a:pt x="67108" y="0"/>
                    <a:pt x="86409" y="19370"/>
                    <a:pt x="86409" y="43204"/>
                  </a:cubicBezTo>
                  <a:lnTo>
                    <a:pt x="86409" y="43204"/>
                  </a:lnTo>
                  <a:cubicBezTo>
                    <a:pt x="86409" y="67039"/>
                    <a:pt x="67108" y="86409"/>
                    <a:pt x="43205" y="86409"/>
                  </a:cubicBezTo>
                  <a:lnTo>
                    <a:pt x="43205" y="86409"/>
                  </a:lnTo>
                  <a:cubicBezTo>
                    <a:pt x="19370" y="86409"/>
                    <a:pt x="0" y="67039"/>
                    <a:pt x="0" y="4320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1"/>
            <p:cNvSpPr/>
            <p:nvPr/>
          </p:nvSpPr>
          <p:spPr>
            <a:xfrm>
              <a:off x="4983609" y="575797"/>
              <a:ext cx="96162" cy="96162"/>
            </a:xfrm>
            <a:custGeom>
              <a:avLst/>
              <a:gdLst/>
              <a:ahLst/>
              <a:cxnLst/>
              <a:rect l="l" t="t" r="r" b="b"/>
              <a:pathLst>
                <a:path w="96162" h="96162" extrusionOk="0">
                  <a:moveTo>
                    <a:pt x="0" y="48699"/>
                  </a:moveTo>
                  <a:cubicBezTo>
                    <a:pt x="0" y="21843"/>
                    <a:pt x="21843" y="0"/>
                    <a:pt x="48699" y="0"/>
                  </a:cubicBezTo>
                  <a:lnTo>
                    <a:pt x="48699" y="0"/>
                  </a:lnTo>
                  <a:cubicBezTo>
                    <a:pt x="75556" y="0"/>
                    <a:pt x="97399" y="21843"/>
                    <a:pt x="97399" y="48699"/>
                  </a:cubicBezTo>
                  <a:lnTo>
                    <a:pt x="97399" y="48699"/>
                  </a:lnTo>
                  <a:cubicBezTo>
                    <a:pt x="97399" y="75556"/>
                    <a:pt x="75556" y="97399"/>
                    <a:pt x="48699" y="97399"/>
                  </a:cubicBezTo>
                  <a:lnTo>
                    <a:pt x="48699" y="97399"/>
                  </a:lnTo>
                  <a:cubicBezTo>
                    <a:pt x="21774" y="97399"/>
                    <a:pt x="0" y="75556"/>
                    <a:pt x="0" y="4869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1"/>
            <p:cNvSpPr/>
            <p:nvPr/>
          </p:nvSpPr>
          <p:spPr>
            <a:xfrm>
              <a:off x="4644431" y="591320"/>
              <a:ext cx="61819" cy="61819"/>
            </a:xfrm>
            <a:custGeom>
              <a:avLst/>
              <a:gdLst/>
              <a:ahLst/>
              <a:cxnLst/>
              <a:rect l="l" t="t" r="r" b="b"/>
              <a:pathLst>
                <a:path w="61818" h="61818" extrusionOk="0">
                  <a:moveTo>
                    <a:pt x="0" y="33176"/>
                  </a:moveTo>
                  <a:cubicBezTo>
                    <a:pt x="0" y="14836"/>
                    <a:pt x="14837" y="0"/>
                    <a:pt x="33176" y="0"/>
                  </a:cubicBezTo>
                  <a:lnTo>
                    <a:pt x="33176" y="0"/>
                  </a:lnTo>
                  <a:cubicBezTo>
                    <a:pt x="51515" y="0"/>
                    <a:pt x="66352" y="14905"/>
                    <a:pt x="66352" y="33176"/>
                  </a:cubicBezTo>
                  <a:lnTo>
                    <a:pt x="66352" y="33176"/>
                  </a:lnTo>
                  <a:cubicBezTo>
                    <a:pt x="66352" y="51515"/>
                    <a:pt x="51515" y="66352"/>
                    <a:pt x="33176" y="66352"/>
                  </a:cubicBezTo>
                  <a:lnTo>
                    <a:pt x="33176" y="66352"/>
                  </a:lnTo>
                  <a:cubicBezTo>
                    <a:pt x="14837" y="66352"/>
                    <a:pt x="0" y="51515"/>
                    <a:pt x="0" y="3317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1"/>
            <p:cNvSpPr/>
            <p:nvPr/>
          </p:nvSpPr>
          <p:spPr>
            <a:xfrm>
              <a:off x="4262735" y="564326"/>
              <a:ext cx="116768" cy="116768"/>
            </a:xfrm>
            <a:custGeom>
              <a:avLst/>
              <a:gdLst/>
              <a:ahLst/>
              <a:cxnLst/>
              <a:rect l="l" t="t" r="r" b="b"/>
              <a:pathLst>
                <a:path w="116768" h="116768" extrusionOk="0">
                  <a:moveTo>
                    <a:pt x="0" y="60170"/>
                  </a:moveTo>
                  <a:cubicBezTo>
                    <a:pt x="0" y="26994"/>
                    <a:pt x="26926" y="0"/>
                    <a:pt x="60170" y="0"/>
                  </a:cubicBezTo>
                  <a:lnTo>
                    <a:pt x="60170" y="0"/>
                  </a:lnTo>
                  <a:cubicBezTo>
                    <a:pt x="93484" y="0"/>
                    <a:pt x="120478" y="26925"/>
                    <a:pt x="120478" y="60170"/>
                  </a:cubicBezTo>
                  <a:lnTo>
                    <a:pt x="120478" y="60170"/>
                  </a:lnTo>
                  <a:cubicBezTo>
                    <a:pt x="120478" y="93346"/>
                    <a:pt x="93552" y="120340"/>
                    <a:pt x="60170" y="120340"/>
                  </a:cubicBezTo>
                  <a:lnTo>
                    <a:pt x="60170" y="120340"/>
                  </a:lnTo>
                  <a:cubicBezTo>
                    <a:pt x="26926" y="120340"/>
                    <a:pt x="0" y="93346"/>
                    <a:pt x="0" y="6017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1"/>
            <p:cNvSpPr/>
            <p:nvPr/>
          </p:nvSpPr>
          <p:spPr>
            <a:xfrm>
              <a:off x="3951307" y="607530"/>
              <a:ext cx="27475" cy="27475"/>
            </a:xfrm>
            <a:custGeom>
              <a:avLst/>
              <a:gdLst/>
              <a:ahLst/>
              <a:cxnLst/>
              <a:rect l="l" t="t" r="r" b="b"/>
              <a:pathLst>
                <a:path w="27474" h="27474" extrusionOk="0">
                  <a:moveTo>
                    <a:pt x="0" y="16966"/>
                  </a:moveTo>
                  <a:cubicBezTo>
                    <a:pt x="0" y="7624"/>
                    <a:pt x="7624" y="0"/>
                    <a:pt x="16966" y="0"/>
                  </a:cubicBezTo>
                  <a:lnTo>
                    <a:pt x="16966" y="0"/>
                  </a:lnTo>
                  <a:cubicBezTo>
                    <a:pt x="26307" y="0"/>
                    <a:pt x="33932" y="7624"/>
                    <a:pt x="33932" y="16966"/>
                  </a:cubicBezTo>
                  <a:lnTo>
                    <a:pt x="33932" y="16966"/>
                  </a:lnTo>
                  <a:cubicBezTo>
                    <a:pt x="33932" y="26307"/>
                    <a:pt x="26307" y="33932"/>
                    <a:pt x="16966" y="33932"/>
                  </a:cubicBezTo>
                  <a:lnTo>
                    <a:pt x="16966" y="33932"/>
                  </a:lnTo>
                  <a:cubicBezTo>
                    <a:pt x="7624" y="33932"/>
                    <a:pt x="0" y="26307"/>
                    <a:pt x="0" y="1696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1"/>
            <p:cNvSpPr/>
            <p:nvPr/>
          </p:nvSpPr>
          <p:spPr>
            <a:xfrm>
              <a:off x="3583212" y="594136"/>
              <a:ext cx="54950" cy="54950"/>
            </a:xfrm>
            <a:custGeom>
              <a:avLst/>
              <a:gdLst/>
              <a:ahLst/>
              <a:cxnLst/>
              <a:rect l="l" t="t" r="r" b="b"/>
              <a:pathLst>
                <a:path w="54949" h="54949" extrusionOk="0">
                  <a:moveTo>
                    <a:pt x="0" y="30360"/>
                  </a:moveTo>
                  <a:cubicBezTo>
                    <a:pt x="0" y="13600"/>
                    <a:pt x="13600" y="0"/>
                    <a:pt x="30360" y="0"/>
                  </a:cubicBezTo>
                  <a:lnTo>
                    <a:pt x="30360" y="0"/>
                  </a:lnTo>
                  <a:cubicBezTo>
                    <a:pt x="47120" y="0"/>
                    <a:pt x="60720" y="13600"/>
                    <a:pt x="60720" y="30360"/>
                  </a:cubicBezTo>
                  <a:lnTo>
                    <a:pt x="60720" y="30360"/>
                  </a:lnTo>
                  <a:cubicBezTo>
                    <a:pt x="60720" y="47120"/>
                    <a:pt x="47120" y="60720"/>
                    <a:pt x="30360" y="60720"/>
                  </a:cubicBezTo>
                  <a:lnTo>
                    <a:pt x="30360" y="60720"/>
                  </a:lnTo>
                  <a:cubicBezTo>
                    <a:pt x="13600" y="60720"/>
                    <a:pt x="0" y="47120"/>
                    <a:pt x="0" y="3036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1"/>
            <p:cNvSpPr/>
            <p:nvPr/>
          </p:nvSpPr>
          <p:spPr>
            <a:xfrm>
              <a:off x="3241836" y="607324"/>
              <a:ext cx="34344" cy="34344"/>
            </a:xfrm>
            <a:custGeom>
              <a:avLst/>
              <a:gdLst/>
              <a:ahLst/>
              <a:cxnLst/>
              <a:rect l="l" t="t" r="r" b="b"/>
              <a:pathLst>
                <a:path w="34343" h="34343" extrusionOk="0">
                  <a:moveTo>
                    <a:pt x="0" y="17172"/>
                  </a:moveTo>
                  <a:cubicBezTo>
                    <a:pt x="0" y="7693"/>
                    <a:pt x="7624" y="0"/>
                    <a:pt x="17172" y="0"/>
                  </a:cubicBezTo>
                  <a:lnTo>
                    <a:pt x="17172" y="0"/>
                  </a:lnTo>
                  <a:cubicBezTo>
                    <a:pt x="26651" y="0"/>
                    <a:pt x="34344" y="7693"/>
                    <a:pt x="34344" y="17172"/>
                  </a:cubicBezTo>
                  <a:lnTo>
                    <a:pt x="34344" y="17172"/>
                  </a:lnTo>
                  <a:cubicBezTo>
                    <a:pt x="34344" y="26651"/>
                    <a:pt x="26651" y="34344"/>
                    <a:pt x="17172" y="34344"/>
                  </a:cubicBezTo>
                  <a:lnTo>
                    <a:pt x="17172" y="34344"/>
                  </a:lnTo>
                  <a:cubicBezTo>
                    <a:pt x="7693" y="34344"/>
                    <a:pt x="0" y="26651"/>
                    <a:pt x="0" y="1717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1"/>
            <p:cNvSpPr/>
            <p:nvPr/>
          </p:nvSpPr>
          <p:spPr>
            <a:xfrm>
              <a:off x="2879579" y="599768"/>
              <a:ext cx="48081" cy="48081"/>
            </a:xfrm>
            <a:custGeom>
              <a:avLst/>
              <a:gdLst/>
              <a:ahLst/>
              <a:cxnLst/>
              <a:rect l="l" t="t" r="r" b="b"/>
              <a:pathLst>
                <a:path w="48081" h="48081" extrusionOk="0">
                  <a:moveTo>
                    <a:pt x="0" y="24727"/>
                  </a:moveTo>
                  <a:cubicBezTo>
                    <a:pt x="0" y="11127"/>
                    <a:pt x="11059" y="0"/>
                    <a:pt x="24659" y="0"/>
                  </a:cubicBezTo>
                  <a:lnTo>
                    <a:pt x="24659" y="0"/>
                  </a:lnTo>
                  <a:cubicBezTo>
                    <a:pt x="38259" y="0"/>
                    <a:pt x="49386" y="11059"/>
                    <a:pt x="49386" y="24727"/>
                  </a:cubicBezTo>
                  <a:lnTo>
                    <a:pt x="49386" y="24727"/>
                  </a:lnTo>
                  <a:cubicBezTo>
                    <a:pt x="49386" y="38328"/>
                    <a:pt x="38327" y="49455"/>
                    <a:pt x="24659" y="49455"/>
                  </a:cubicBezTo>
                  <a:lnTo>
                    <a:pt x="24659" y="49455"/>
                  </a:lnTo>
                  <a:cubicBezTo>
                    <a:pt x="11059" y="49386"/>
                    <a:pt x="0" y="38328"/>
                    <a:pt x="0" y="2472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1"/>
            <p:cNvSpPr/>
            <p:nvPr/>
          </p:nvSpPr>
          <p:spPr>
            <a:xfrm>
              <a:off x="2489023" y="563845"/>
              <a:ext cx="116768" cy="116768"/>
            </a:xfrm>
            <a:custGeom>
              <a:avLst/>
              <a:gdLst/>
              <a:ahLst/>
              <a:cxnLst/>
              <a:rect l="l" t="t" r="r" b="b"/>
              <a:pathLst>
                <a:path w="116768" h="116768" extrusionOk="0">
                  <a:moveTo>
                    <a:pt x="0" y="60651"/>
                  </a:moveTo>
                  <a:cubicBezTo>
                    <a:pt x="0" y="27200"/>
                    <a:pt x="27063" y="0"/>
                    <a:pt x="60651" y="0"/>
                  </a:cubicBezTo>
                  <a:lnTo>
                    <a:pt x="60651" y="0"/>
                  </a:lnTo>
                  <a:cubicBezTo>
                    <a:pt x="94102" y="0"/>
                    <a:pt x="121302" y="27200"/>
                    <a:pt x="121302" y="60651"/>
                  </a:cubicBezTo>
                  <a:lnTo>
                    <a:pt x="121302" y="60651"/>
                  </a:lnTo>
                  <a:cubicBezTo>
                    <a:pt x="121302" y="94102"/>
                    <a:pt x="94102" y="121302"/>
                    <a:pt x="60651" y="121302"/>
                  </a:cubicBezTo>
                  <a:lnTo>
                    <a:pt x="60651" y="121302"/>
                  </a:lnTo>
                  <a:cubicBezTo>
                    <a:pt x="27063" y="121302"/>
                    <a:pt x="0" y="94102"/>
                    <a:pt x="0" y="6065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1"/>
            <p:cNvSpPr/>
            <p:nvPr/>
          </p:nvSpPr>
          <p:spPr>
            <a:xfrm>
              <a:off x="2147097" y="576621"/>
              <a:ext cx="89294" cy="89294"/>
            </a:xfrm>
            <a:custGeom>
              <a:avLst/>
              <a:gdLst/>
              <a:ahLst/>
              <a:cxnLst/>
              <a:rect l="l" t="t" r="r" b="b"/>
              <a:pathLst>
                <a:path w="89293" h="89293" extrusionOk="0">
                  <a:moveTo>
                    <a:pt x="0" y="47875"/>
                  </a:moveTo>
                  <a:cubicBezTo>
                    <a:pt x="0" y="21430"/>
                    <a:pt x="21499" y="0"/>
                    <a:pt x="47875" y="0"/>
                  </a:cubicBezTo>
                  <a:lnTo>
                    <a:pt x="47875" y="0"/>
                  </a:lnTo>
                  <a:cubicBezTo>
                    <a:pt x="74320" y="0"/>
                    <a:pt x="95750" y="21499"/>
                    <a:pt x="95750" y="47875"/>
                  </a:cubicBezTo>
                  <a:lnTo>
                    <a:pt x="95750" y="47875"/>
                  </a:lnTo>
                  <a:cubicBezTo>
                    <a:pt x="95750" y="74320"/>
                    <a:pt x="74251" y="95750"/>
                    <a:pt x="47875" y="95750"/>
                  </a:cubicBezTo>
                  <a:lnTo>
                    <a:pt x="47875" y="95750"/>
                  </a:lnTo>
                  <a:cubicBezTo>
                    <a:pt x="21499" y="95750"/>
                    <a:pt x="0" y="74320"/>
                    <a:pt x="0" y="4787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1"/>
            <p:cNvSpPr/>
            <p:nvPr/>
          </p:nvSpPr>
          <p:spPr>
            <a:xfrm>
              <a:off x="1788961" y="573186"/>
              <a:ext cx="96162" cy="96162"/>
            </a:xfrm>
            <a:custGeom>
              <a:avLst/>
              <a:gdLst/>
              <a:ahLst/>
              <a:cxnLst/>
              <a:rect l="l" t="t" r="r" b="b"/>
              <a:pathLst>
                <a:path w="96162" h="96162" extrusionOk="0">
                  <a:moveTo>
                    <a:pt x="0" y="51309"/>
                  </a:moveTo>
                  <a:cubicBezTo>
                    <a:pt x="0" y="23010"/>
                    <a:pt x="22942" y="0"/>
                    <a:pt x="51309" y="0"/>
                  </a:cubicBezTo>
                  <a:lnTo>
                    <a:pt x="51309" y="0"/>
                  </a:lnTo>
                  <a:cubicBezTo>
                    <a:pt x="79609" y="0"/>
                    <a:pt x="102619" y="23010"/>
                    <a:pt x="102619" y="51309"/>
                  </a:cubicBezTo>
                  <a:lnTo>
                    <a:pt x="102619" y="51309"/>
                  </a:lnTo>
                  <a:cubicBezTo>
                    <a:pt x="102619" y="79609"/>
                    <a:pt x="79609" y="102619"/>
                    <a:pt x="51309" y="102619"/>
                  </a:cubicBezTo>
                  <a:lnTo>
                    <a:pt x="51309" y="102619"/>
                  </a:lnTo>
                  <a:cubicBezTo>
                    <a:pt x="23010" y="102619"/>
                    <a:pt x="0" y="79609"/>
                    <a:pt x="0" y="5130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1"/>
            <p:cNvSpPr/>
            <p:nvPr/>
          </p:nvSpPr>
          <p:spPr>
            <a:xfrm>
              <a:off x="1440923" y="579712"/>
              <a:ext cx="89294" cy="89294"/>
            </a:xfrm>
            <a:custGeom>
              <a:avLst/>
              <a:gdLst/>
              <a:ahLst/>
              <a:cxnLst/>
              <a:rect l="l" t="t" r="r" b="b"/>
              <a:pathLst>
                <a:path w="89293" h="89293" extrusionOk="0">
                  <a:moveTo>
                    <a:pt x="0" y="44784"/>
                  </a:moveTo>
                  <a:cubicBezTo>
                    <a:pt x="0" y="20057"/>
                    <a:pt x="19988" y="0"/>
                    <a:pt x="44715" y="0"/>
                  </a:cubicBezTo>
                  <a:lnTo>
                    <a:pt x="44715" y="0"/>
                  </a:lnTo>
                  <a:cubicBezTo>
                    <a:pt x="69443" y="0"/>
                    <a:pt x="89362" y="20057"/>
                    <a:pt x="89362" y="44784"/>
                  </a:cubicBezTo>
                  <a:lnTo>
                    <a:pt x="89362" y="44784"/>
                  </a:lnTo>
                  <a:cubicBezTo>
                    <a:pt x="89362" y="69512"/>
                    <a:pt x="69374" y="89568"/>
                    <a:pt x="44715" y="89568"/>
                  </a:cubicBezTo>
                  <a:lnTo>
                    <a:pt x="44715" y="89568"/>
                  </a:lnTo>
                  <a:cubicBezTo>
                    <a:pt x="19988" y="89568"/>
                    <a:pt x="0" y="69512"/>
                    <a:pt x="0" y="4478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1"/>
            <p:cNvSpPr/>
            <p:nvPr/>
          </p:nvSpPr>
          <p:spPr>
            <a:xfrm>
              <a:off x="1083062" y="576552"/>
              <a:ext cx="89294" cy="89294"/>
            </a:xfrm>
            <a:custGeom>
              <a:avLst/>
              <a:gdLst/>
              <a:ahLst/>
              <a:cxnLst/>
              <a:rect l="l" t="t" r="r" b="b"/>
              <a:pathLst>
                <a:path w="89293" h="89293" extrusionOk="0">
                  <a:moveTo>
                    <a:pt x="0" y="47944"/>
                  </a:moveTo>
                  <a:cubicBezTo>
                    <a:pt x="0" y="21499"/>
                    <a:pt x="21499" y="0"/>
                    <a:pt x="47944" y="0"/>
                  </a:cubicBezTo>
                  <a:lnTo>
                    <a:pt x="47944" y="0"/>
                  </a:lnTo>
                  <a:cubicBezTo>
                    <a:pt x="74388" y="0"/>
                    <a:pt x="95888" y="21499"/>
                    <a:pt x="95888" y="47944"/>
                  </a:cubicBezTo>
                  <a:lnTo>
                    <a:pt x="95888" y="47944"/>
                  </a:lnTo>
                  <a:cubicBezTo>
                    <a:pt x="95888" y="74388"/>
                    <a:pt x="74388" y="95888"/>
                    <a:pt x="47944" y="95888"/>
                  </a:cubicBezTo>
                  <a:lnTo>
                    <a:pt x="47944" y="95888"/>
                  </a:lnTo>
                  <a:cubicBezTo>
                    <a:pt x="21499" y="95888"/>
                    <a:pt x="0" y="74388"/>
                    <a:pt x="0" y="4794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1"/>
            <p:cNvSpPr/>
            <p:nvPr/>
          </p:nvSpPr>
          <p:spPr>
            <a:xfrm>
              <a:off x="735504" y="583696"/>
              <a:ext cx="75556" cy="75556"/>
            </a:xfrm>
            <a:custGeom>
              <a:avLst/>
              <a:gdLst/>
              <a:ahLst/>
              <a:cxnLst/>
              <a:rect l="l" t="t" r="r" b="b"/>
              <a:pathLst>
                <a:path w="75556" h="75556" extrusionOk="0">
                  <a:moveTo>
                    <a:pt x="0" y="40800"/>
                  </a:moveTo>
                  <a:cubicBezTo>
                    <a:pt x="0" y="18271"/>
                    <a:pt x="18271" y="0"/>
                    <a:pt x="40800" y="0"/>
                  </a:cubicBezTo>
                  <a:lnTo>
                    <a:pt x="40800" y="0"/>
                  </a:lnTo>
                  <a:cubicBezTo>
                    <a:pt x="63398" y="0"/>
                    <a:pt x="81601" y="18271"/>
                    <a:pt x="81601" y="40800"/>
                  </a:cubicBezTo>
                  <a:lnTo>
                    <a:pt x="81601" y="40800"/>
                  </a:lnTo>
                  <a:cubicBezTo>
                    <a:pt x="81601" y="63330"/>
                    <a:pt x="63398" y="81601"/>
                    <a:pt x="40800" y="81601"/>
                  </a:cubicBezTo>
                  <a:lnTo>
                    <a:pt x="40800" y="81601"/>
                  </a:lnTo>
                  <a:cubicBezTo>
                    <a:pt x="18271" y="81601"/>
                    <a:pt x="0" y="63330"/>
                    <a:pt x="0" y="4080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1"/>
            <p:cNvSpPr/>
            <p:nvPr/>
          </p:nvSpPr>
          <p:spPr>
            <a:xfrm>
              <a:off x="371804" y="574629"/>
              <a:ext cx="96162" cy="96162"/>
            </a:xfrm>
            <a:custGeom>
              <a:avLst/>
              <a:gdLst/>
              <a:ahLst/>
              <a:cxnLst/>
              <a:rect l="l" t="t" r="r" b="b"/>
              <a:pathLst>
                <a:path w="96162" h="96162" extrusionOk="0">
                  <a:moveTo>
                    <a:pt x="0" y="49867"/>
                  </a:moveTo>
                  <a:cubicBezTo>
                    <a:pt x="0" y="22323"/>
                    <a:pt x="22323" y="0"/>
                    <a:pt x="49867" y="0"/>
                  </a:cubicBezTo>
                  <a:lnTo>
                    <a:pt x="49867" y="0"/>
                  </a:lnTo>
                  <a:cubicBezTo>
                    <a:pt x="77411" y="0"/>
                    <a:pt x="99734" y="22323"/>
                    <a:pt x="99734" y="49867"/>
                  </a:cubicBezTo>
                  <a:lnTo>
                    <a:pt x="99734" y="49867"/>
                  </a:lnTo>
                  <a:cubicBezTo>
                    <a:pt x="99734" y="77411"/>
                    <a:pt x="77411" y="99734"/>
                    <a:pt x="49867" y="99734"/>
                  </a:cubicBezTo>
                  <a:lnTo>
                    <a:pt x="49867" y="99734"/>
                  </a:lnTo>
                  <a:cubicBezTo>
                    <a:pt x="22323" y="99734"/>
                    <a:pt x="0" y="77411"/>
                    <a:pt x="0" y="4986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1"/>
            <p:cNvSpPr/>
            <p:nvPr/>
          </p:nvSpPr>
          <p:spPr>
            <a:xfrm>
              <a:off x="12072690" y="571538"/>
              <a:ext cx="103031" cy="103031"/>
            </a:xfrm>
            <a:custGeom>
              <a:avLst/>
              <a:gdLst/>
              <a:ahLst/>
              <a:cxnLst/>
              <a:rect l="l" t="t" r="r" b="b"/>
              <a:pathLst>
                <a:path w="103030" h="103030" extrusionOk="0">
                  <a:moveTo>
                    <a:pt x="52820" y="105779"/>
                  </a:moveTo>
                  <a:cubicBezTo>
                    <a:pt x="38946" y="105779"/>
                    <a:pt x="25345" y="100146"/>
                    <a:pt x="15523" y="90324"/>
                  </a:cubicBezTo>
                  <a:cubicBezTo>
                    <a:pt x="5701" y="80364"/>
                    <a:pt x="0" y="66901"/>
                    <a:pt x="0" y="52889"/>
                  </a:cubicBezTo>
                  <a:cubicBezTo>
                    <a:pt x="0" y="38946"/>
                    <a:pt x="5701" y="25277"/>
                    <a:pt x="15523" y="15455"/>
                  </a:cubicBezTo>
                  <a:cubicBezTo>
                    <a:pt x="25345" y="5701"/>
                    <a:pt x="38877" y="0"/>
                    <a:pt x="52820" y="0"/>
                  </a:cubicBezTo>
                  <a:cubicBezTo>
                    <a:pt x="66764" y="0"/>
                    <a:pt x="80433" y="5701"/>
                    <a:pt x="90255" y="15455"/>
                  </a:cubicBezTo>
                  <a:cubicBezTo>
                    <a:pt x="100077" y="25277"/>
                    <a:pt x="105710" y="38946"/>
                    <a:pt x="105710" y="52889"/>
                  </a:cubicBezTo>
                  <a:cubicBezTo>
                    <a:pt x="105710" y="66833"/>
                    <a:pt x="100077" y="80364"/>
                    <a:pt x="90255" y="90324"/>
                  </a:cubicBezTo>
                  <a:cubicBezTo>
                    <a:pt x="80364" y="100215"/>
                    <a:pt x="66764" y="105779"/>
                    <a:pt x="52820" y="10577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1"/>
            <p:cNvSpPr/>
            <p:nvPr/>
          </p:nvSpPr>
          <p:spPr>
            <a:xfrm>
              <a:off x="7143" y="133588"/>
              <a:ext cx="116768" cy="116768"/>
            </a:xfrm>
            <a:custGeom>
              <a:avLst/>
              <a:gdLst/>
              <a:ahLst/>
              <a:cxnLst/>
              <a:rect l="l" t="t" r="r" b="b"/>
              <a:pathLst>
                <a:path w="116768" h="116768" extrusionOk="0">
                  <a:moveTo>
                    <a:pt x="59827" y="119653"/>
                  </a:moveTo>
                  <a:cubicBezTo>
                    <a:pt x="44166" y="119653"/>
                    <a:pt x="28711" y="113334"/>
                    <a:pt x="17584" y="102207"/>
                  </a:cubicBezTo>
                  <a:cubicBezTo>
                    <a:pt x="6319" y="91079"/>
                    <a:pt x="0" y="75625"/>
                    <a:pt x="0" y="59827"/>
                  </a:cubicBezTo>
                  <a:cubicBezTo>
                    <a:pt x="0" y="44166"/>
                    <a:pt x="6319" y="28711"/>
                    <a:pt x="17584" y="17584"/>
                  </a:cubicBezTo>
                  <a:cubicBezTo>
                    <a:pt x="28711" y="6319"/>
                    <a:pt x="44166" y="0"/>
                    <a:pt x="59827" y="0"/>
                  </a:cubicBezTo>
                  <a:cubicBezTo>
                    <a:pt x="75625" y="0"/>
                    <a:pt x="91079" y="6319"/>
                    <a:pt x="102207" y="17584"/>
                  </a:cubicBezTo>
                  <a:cubicBezTo>
                    <a:pt x="113334" y="28711"/>
                    <a:pt x="119653" y="44166"/>
                    <a:pt x="119653" y="59827"/>
                  </a:cubicBezTo>
                  <a:cubicBezTo>
                    <a:pt x="119653" y="75625"/>
                    <a:pt x="113334" y="91079"/>
                    <a:pt x="102207" y="102207"/>
                  </a:cubicBezTo>
                  <a:cubicBezTo>
                    <a:pt x="91079" y="113265"/>
                    <a:pt x="75625" y="119653"/>
                    <a:pt x="59827" y="11965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1"/>
            <p:cNvSpPr/>
            <p:nvPr/>
          </p:nvSpPr>
          <p:spPr>
            <a:xfrm>
              <a:off x="11750066" y="172533"/>
              <a:ext cx="41212" cy="41212"/>
            </a:xfrm>
            <a:custGeom>
              <a:avLst/>
              <a:gdLst/>
              <a:ahLst/>
              <a:cxnLst/>
              <a:rect l="l" t="t" r="r" b="b"/>
              <a:pathLst>
                <a:path w="41212" h="41212" extrusionOk="0">
                  <a:moveTo>
                    <a:pt x="0" y="20881"/>
                  </a:moveTo>
                  <a:cubicBezTo>
                    <a:pt x="0" y="9341"/>
                    <a:pt x="9341" y="0"/>
                    <a:pt x="20880" y="0"/>
                  </a:cubicBezTo>
                  <a:lnTo>
                    <a:pt x="20880" y="0"/>
                  </a:lnTo>
                  <a:cubicBezTo>
                    <a:pt x="32420" y="0"/>
                    <a:pt x="41762" y="9341"/>
                    <a:pt x="41762" y="20881"/>
                  </a:cubicBezTo>
                  <a:lnTo>
                    <a:pt x="41762" y="20881"/>
                  </a:lnTo>
                  <a:cubicBezTo>
                    <a:pt x="41762" y="32420"/>
                    <a:pt x="32420" y="41762"/>
                    <a:pt x="20880" y="41762"/>
                  </a:cubicBezTo>
                  <a:lnTo>
                    <a:pt x="20880" y="41762"/>
                  </a:lnTo>
                  <a:cubicBezTo>
                    <a:pt x="9341" y="41693"/>
                    <a:pt x="0" y="32352"/>
                    <a:pt x="0" y="2088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1"/>
            <p:cNvSpPr/>
            <p:nvPr/>
          </p:nvSpPr>
          <p:spPr>
            <a:xfrm>
              <a:off x="11400035" y="177273"/>
              <a:ext cx="27475" cy="27475"/>
            </a:xfrm>
            <a:custGeom>
              <a:avLst/>
              <a:gdLst/>
              <a:ahLst/>
              <a:cxnLst/>
              <a:rect l="l" t="t" r="r" b="b"/>
              <a:pathLst>
                <a:path w="27474" h="27474" extrusionOk="0">
                  <a:moveTo>
                    <a:pt x="0" y="16142"/>
                  </a:moveTo>
                  <a:cubicBezTo>
                    <a:pt x="0" y="7212"/>
                    <a:pt x="7281" y="0"/>
                    <a:pt x="16142" y="0"/>
                  </a:cubicBezTo>
                  <a:lnTo>
                    <a:pt x="16142" y="0"/>
                  </a:lnTo>
                  <a:cubicBezTo>
                    <a:pt x="25071" y="0"/>
                    <a:pt x="32352" y="7212"/>
                    <a:pt x="32352" y="16142"/>
                  </a:cubicBezTo>
                  <a:lnTo>
                    <a:pt x="32352" y="16142"/>
                  </a:lnTo>
                  <a:cubicBezTo>
                    <a:pt x="32352" y="25071"/>
                    <a:pt x="25140" y="32283"/>
                    <a:pt x="16142" y="32283"/>
                  </a:cubicBezTo>
                  <a:lnTo>
                    <a:pt x="16142" y="32283"/>
                  </a:lnTo>
                  <a:cubicBezTo>
                    <a:pt x="7213" y="32283"/>
                    <a:pt x="0" y="25071"/>
                    <a:pt x="0" y="1614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1"/>
            <p:cNvSpPr/>
            <p:nvPr/>
          </p:nvSpPr>
          <p:spPr>
            <a:xfrm>
              <a:off x="11003778" y="135717"/>
              <a:ext cx="109900" cy="109900"/>
            </a:xfrm>
            <a:custGeom>
              <a:avLst/>
              <a:gdLst/>
              <a:ahLst/>
              <a:cxnLst/>
              <a:rect l="l" t="t" r="r" b="b"/>
              <a:pathLst>
                <a:path w="109899" h="109899" extrusionOk="0">
                  <a:moveTo>
                    <a:pt x="0" y="57697"/>
                  </a:moveTo>
                  <a:cubicBezTo>
                    <a:pt x="0" y="25826"/>
                    <a:pt x="25827" y="0"/>
                    <a:pt x="57698" y="0"/>
                  </a:cubicBezTo>
                  <a:lnTo>
                    <a:pt x="57698" y="0"/>
                  </a:lnTo>
                  <a:cubicBezTo>
                    <a:pt x="89569" y="0"/>
                    <a:pt x="115395" y="25826"/>
                    <a:pt x="115395" y="57697"/>
                  </a:cubicBezTo>
                  <a:lnTo>
                    <a:pt x="115395" y="57697"/>
                  </a:lnTo>
                  <a:cubicBezTo>
                    <a:pt x="115395" y="89568"/>
                    <a:pt x="89569" y="115395"/>
                    <a:pt x="57698" y="115395"/>
                  </a:cubicBezTo>
                  <a:lnTo>
                    <a:pt x="57698" y="115395"/>
                  </a:lnTo>
                  <a:cubicBezTo>
                    <a:pt x="25827" y="115395"/>
                    <a:pt x="0" y="89500"/>
                    <a:pt x="0" y="5769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1"/>
            <p:cNvSpPr/>
            <p:nvPr/>
          </p:nvSpPr>
          <p:spPr>
            <a:xfrm>
              <a:off x="10692624" y="179196"/>
              <a:ext cx="27475" cy="27475"/>
            </a:xfrm>
            <a:custGeom>
              <a:avLst/>
              <a:gdLst/>
              <a:ahLst/>
              <a:cxnLst/>
              <a:rect l="l" t="t" r="r" b="b"/>
              <a:pathLst>
                <a:path w="27474" h="27474" extrusionOk="0">
                  <a:moveTo>
                    <a:pt x="0" y="14218"/>
                  </a:moveTo>
                  <a:cubicBezTo>
                    <a:pt x="0" y="6319"/>
                    <a:pt x="6388" y="0"/>
                    <a:pt x="14219" y="0"/>
                  </a:cubicBezTo>
                  <a:lnTo>
                    <a:pt x="14219" y="0"/>
                  </a:lnTo>
                  <a:cubicBezTo>
                    <a:pt x="22118" y="0"/>
                    <a:pt x="28437" y="6388"/>
                    <a:pt x="28437" y="14218"/>
                  </a:cubicBezTo>
                  <a:lnTo>
                    <a:pt x="28437" y="14218"/>
                  </a:lnTo>
                  <a:cubicBezTo>
                    <a:pt x="28437" y="22117"/>
                    <a:pt x="22049" y="28437"/>
                    <a:pt x="14219" y="28437"/>
                  </a:cubicBezTo>
                  <a:lnTo>
                    <a:pt x="14219" y="28437"/>
                  </a:lnTo>
                  <a:cubicBezTo>
                    <a:pt x="6388" y="28437"/>
                    <a:pt x="0" y="22049"/>
                    <a:pt x="0" y="1421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1"/>
            <p:cNvSpPr/>
            <p:nvPr/>
          </p:nvSpPr>
          <p:spPr>
            <a:xfrm>
              <a:off x="10326452" y="167656"/>
              <a:ext cx="48081" cy="48081"/>
            </a:xfrm>
            <a:custGeom>
              <a:avLst/>
              <a:gdLst/>
              <a:ahLst/>
              <a:cxnLst/>
              <a:rect l="l" t="t" r="r" b="b"/>
              <a:pathLst>
                <a:path w="48081" h="48081" extrusionOk="0">
                  <a:moveTo>
                    <a:pt x="0" y="25758"/>
                  </a:moveTo>
                  <a:cubicBezTo>
                    <a:pt x="0" y="11539"/>
                    <a:pt x="11539" y="0"/>
                    <a:pt x="25758" y="0"/>
                  </a:cubicBezTo>
                  <a:lnTo>
                    <a:pt x="25758" y="0"/>
                  </a:lnTo>
                  <a:cubicBezTo>
                    <a:pt x="39976" y="0"/>
                    <a:pt x="51515" y="11539"/>
                    <a:pt x="51515" y="25758"/>
                  </a:cubicBezTo>
                  <a:lnTo>
                    <a:pt x="51515" y="25758"/>
                  </a:lnTo>
                  <a:cubicBezTo>
                    <a:pt x="51515" y="39976"/>
                    <a:pt x="39976" y="51515"/>
                    <a:pt x="25758" y="51515"/>
                  </a:cubicBezTo>
                  <a:lnTo>
                    <a:pt x="25758" y="51515"/>
                  </a:lnTo>
                  <a:cubicBezTo>
                    <a:pt x="11539" y="51447"/>
                    <a:pt x="0" y="39907"/>
                    <a:pt x="0" y="2575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1"/>
            <p:cNvSpPr/>
            <p:nvPr/>
          </p:nvSpPr>
          <p:spPr>
            <a:xfrm>
              <a:off x="9962547" y="158452"/>
              <a:ext cx="68687" cy="68687"/>
            </a:xfrm>
            <a:custGeom>
              <a:avLst/>
              <a:gdLst/>
              <a:ahLst/>
              <a:cxnLst/>
              <a:rect l="l" t="t" r="r" b="b"/>
              <a:pathLst>
                <a:path w="68687" h="68687" extrusionOk="0">
                  <a:moveTo>
                    <a:pt x="0" y="34962"/>
                  </a:moveTo>
                  <a:cubicBezTo>
                    <a:pt x="0" y="15661"/>
                    <a:pt x="15660" y="0"/>
                    <a:pt x="35030" y="0"/>
                  </a:cubicBezTo>
                  <a:lnTo>
                    <a:pt x="35030" y="0"/>
                  </a:lnTo>
                  <a:cubicBezTo>
                    <a:pt x="54331" y="0"/>
                    <a:pt x="69992" y="15661"/>
                    <a:pt x="69992" y="34962"/>
                  </a:cubicBezTo>
                  <a:lnTo>
                    <a:pt x="69992" y="34962"/>
                  </a:lnTo>
                  <a:cubicBezTo>
                    <a:pt x="69992" y="54263"/>
                    <a:pt x="54331" y="69992"/>
                    <a:pt x="35030" y="69992"/>
                  </a:cubicBezTo>
                  <a:lnTo>
                    <a:pt x="35030" y="69992"/>
                  </a:lnTo>
                  <a:cubicBezTo>
                    <a:pt x="15660" y="69924"/>
                    <a:pt x="0" y="54263"/>
                    <a:pt x="0" y="3496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1"/>
            <p:cNvSpPr/>
            <p:nvPr/>
          </p:nvSpPr>
          <p:spPr>
            <a:xfrm>
              <a:off x="9584698" y="135236"/>
              <a:ext cx="109900" cy="109900"/>
            </a:xfrm>
            <a:custGeom>
              <a:avLst/>
              <a:gdLst/>
              <a:ahLst/>
              <a:cxnLst/>
              <a:rect l="l" t="t" r="r" b="b"/>
              <a:pathLst>
                <a:path w="109899" h="109899" extrusionOk="0">
                  <a:moveTo>
                    <a:pt x="0" y="58178"/>
                  </a:moveTo>
                  <a:cubicBezTo>
                    <a:pt x="0" y="26032"/>
                    <a:pt x="26101" y="0"/>
                    <a:pt x="58178" y="0"/>
                  </a:cubicBezTo>
                  <a:lnTo>
                    <a:pt x="58178" y="0"/>
                  </a:lnTo>
                  <a:cubicBezTo>
                    <a:pt x="90255" y="0"/>
                    <a:pt x="116356" y="26101"/>
                    <a:pt x="116356" y="58178"/>
                  </a:cubicBezTo>
                  <a:lnTo>
                    <a:pt x="116356" y="58178"/>
                  </a:lnTo>
                  <a:cubicBezTo>
                    <a:pt x="116356" y="90324"/>
                    <a:pt x="90255" y="116356"/>
                    <a:pt x="58178" y="116356"/>
                  </a:cubicBezTo>
                  <a:lnTo>
                    <a:pt x="58178" y="116356"/>
                  </a:lnTo>
                  <a:cubicBezTo>
                    <a:pt x="26101" y="116356"/>
                    <a:pt x="0" y="90255"/>
                    <a:pt x="0" y="5817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1"/>
            <p:cNvSpPr/>
            <p:nvPr/>
          </p:nvSpPr>
          <p:spPr>
            <a:xfrm>
              <a:off x="9258914" y="164153"/>
              <a:ext cx="54950" cy="54950"/>
            </a:xfrm>
            <a:custGeom>
              <a:avLst/>
              <a:gdLst/>
              <a:ahLst/>
              <a:cxnLst/>
              <a:rect l="l" t="t" r="r" b="b"/>
              <a:pathLst>
                <a:path w="54949" h="54949" extrusionOk="0">
                  <a:moveTo>
                    <a:pt x="0" y="29261"/>
                  </a:moveTo>
                  <a:cubicBezTo>
                    <a:pt x="0" y="13119"/>
                    <a:pt x="13120" y="0"/>
                    <a:pt x="29261" y="0"/>
                  </a:cubicBezTo>
                  <a:lnTo>
                    <a:pt x="29261" y="0"/>
                  </a:lnTo>
                  <a:cubicBezTo>
                    <a:pt x="45402" y="0"/>
                    <a:pt x="58522" y="13119"/>
                    <a:pt x="58522" y="29261"/>
                  </a:cubicBezTo>
                  <a:lnTo>
                    <a:pt x="58522" y="29261"/>
                  </a:lnTo>
                  <a:cubicBezTo>
                    <a:pt x="58522" y="45402"/>
                    <a:pt x="45402" y="58522"/>
                    <a:pt x="29261" y="58522"/>
                  </a:cubicBezTo>
                  <a:lnTo>
                    <a:pt x="29261" y="58522"/>
                  </a:lnTo>
                  <a:cubicBezTo>
                    <a:pt x="13120" y="58522"/>
                    <a:pt x="0" y="45402"/>
                    <a:pt x="0" y="2926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1"/>
            <p:cNvSpPr/>
            <p:nvPr/>
          </p:nvSpPr>
          <p:spPr>
            <a:xfrm>
              <a:off x="8886766" y="146569"/>
              <a:ext cx="89294" cy="89294"/>
            </a:xfrm>
            <a:custGeom>
              <a:avLst/>
              <a:gdLst/>
              <a:ahLst/>
              <a:cxnLst/>
              <a:rect l="l" t="t" r="r" b="b"/>
              <a:pathLst>
                <a:path w="89293" h="89293" extrusionOk="0">
                  <a:moveTo>
                    <a:pt x="0" y="46845"/>
                  </a:moveTo>
                  <a:cubicBezTo>
                    <a:pt x="0" y="20950"/>
                    <a:pt x="20880" y="0"/>
                    <a:pt x="46844" y="0"/>
                  </a:cubicBezTo>
                  <a:lnTo>
                    <a:pt x="46844" y="0"/>
                  </a:lnTo>
                  <a:cubicBezTo>
                    <a:pt x="72740" y="0"/>
                    <a:pt x="93689" y="20950"/>
                    <a:pt x="93689" y="46845"/>
                  </a:cubicBezTo>
                  <a:lnTo>
                    <a:pt x="93689" y="46845"/>
                  </a:lnTo>
                  <a:cubicBezTo>
                    <a:pt x="93689" y="72740"/>
                    <a:pt x="72740" y="93690"/>
                    <a:pt x="46844" y="93690"/>
                  </a:cubicBezTo>
                  <a:lnTo>
                    <a:pt x="46844" y="93690"/>
                  </a:lnTo>
                  <a:cubicBezTo>
                    <a:pt x="20880" y="93690"/>
                    <a:pt x="0" y="72671"/>
                    <a:pt x="0" y="4684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1"/>
            <p:cNvSpPr/>
            <p:nvPr/>
          </p:nvSpPr>
          <p:spPr>
            <a:xfrm>
              <a:off x="8541475" y="156048"/>
              <a:ext cx="68687" cy="68687"/>
            </a:xfrm>
            <a:custGeom>
              <a:avLst/>
              <a:gdLst/>
              <a:ahLst/>
              <a:cxnLst/>
              <a:rect l="l" t="t" r="r" b="b"/>
              <a:pathLst>
                <a:path w="68687" h="68687" extrusionOk="0">
                  <a:moveTo>
                    <a:pt x="0" y="37366"/>
                  </a:moveTo>
                  <a:cubicBezTo>
                    <a:pt x="0" y="16760"/>
                    <a:pt x="16759" y="0"/>
                    <a:pt x="37434" y="0"/>
                  </a:cubicBezTo>
                  <a:lnTo>
                    <a:pt x="37434" y="0"/>
                  </a:lnTo>
                  <a:cubicBezTo>
                    <a:pt x="58109" y="0"/>
                    <a:pt x="74801" y="16760"/>
                    <a:pt x="74801" y="37366"/>
                  </a:cubicBezTo>
                  <a:lnTo>
                    <a:pt x="74801" y="37366"/>
                  </a:lnTo>
                  <a:cubicBezTo>
                    <a:pt x="74801" y="58041"/>
                    <a:pt x="58040" y="74732"/>
                    <a:pt x="37434" y="74732"/>
                  </a:cubicBezTo>
                  <a:lnTo>
                    <a:pt x="37434" y="74732"/>
                  </a:lnTo>
                  <a:cubicBezTo>
                    <a:pt x="16759" y="74732"/>
                    <a:pt x="0" y="57972"/>
                    <a:pt x="0" y="3736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1"/>
            <p:cNvSpPr/>
            <p:nvPr/>
          </p:nvSpPr>
          <p:spPr>
            <a:xfrm>
              <a:off x="8163488" y="132763"/>
              <a:ext cx="116768" cy="116768"/>
            </a:xfrm>
            <a:custGeom>
              <a:avLst/>
              <a:gdLst/>
              <a:ahLst/>
              <a:cxnLst/>
              <a:rect l="l" t="t" r="r" b="b"/>
              <a:pathLst>
                <a:path w="116768" h="116768" extrusionOk="0">
                  <a:moveTo>
                    <a:pt x="0" y="60651"/>
                  </a:moveTo>
                  <a:cubicBezTo>
                    <a:pt x="0" y="27200"/>
                    <a:pt x="27200" y="0"/>
                    <a:pt x="60651" y="0"/>
                  </a:cubicBezTo>
                  <a:lnTo>
                    <a:pt x="60651" y="0"/>
                  </a:lnTo>
                  <a:cubicBezTo>
                    <a:pt x="94239" y="0"/>
                    <a:pt x="121302" y="27200"/>
                    <a:pt x="121302" y="60651"/>
                  </a:cubicBezTo>
                  <a:lnTo>
                    <a:pt x="121302" y="60651"/>
                  </a:lnTo>
                  <a:cubicBezTo>
                    <a:pt x="121302" y="94102"/>
                    <a:pt x="94239" y="121302"/>
                    <a:pt x="60651" y="121302"/>
                  </a:cubicBezTo>
                  <a:lnTo>
                    <a:pt x="60651" y="121302"/>
                  </a:lnTo>
                  <a:cubicBezTo>
                    <a:pt x="27200" y="121302"/>
                    <a:pt x="0" y="94102"/>
                    <a:pt x="0" y="6065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 name="Google Shape;581;p1"/>
            <p:cNvSpPr/>
            <p:nvPr/>
          </p:nvSpPr>
          <p:spPr>
            <a:xfrm>
              <a:off x="7814282" y="138052"/>
              <a:ext cx="109900" cy="109900"/>
            </a:xfrm>
            <a:custGeom>
              <a:avLst/>
              <a:gdLst/>
              <a:ahLst/>
              <a:cxnLst/>
              <a:rect l="l" t="t" r="r" b="b"/>
              <a:pathLst>
                <a:path w="109899" h="109899" extrusionOk="0">
                  <a:moveTo>
                    <a:pt x="0" y="55362"/>
                  </a:moveTo>
                  <a:cubicBezTo>
                    <a:pt x="0" y="24796"/>
                    <a:pt x="24796" y="0"/>
                    <a:pt x="55362" y="0"/>
                  </a:cubicBezTo>
                  <a:lnTo>
                    <a:pt x="55362" y="0"/>
                  </a:lnTo>
                  <a:cubicBezTo>
                    <a:pt x="85928" y="0"/>
                    <a:pt x="110724" y="24796"/>
                    <a:pt x="110724" y="55362"/>
                  </a:cubicBezTo>
                  <a:lnTo>
                    <a:pt x="110724" y="55362"/>
                  </a:lnTo>
                  <a:cubicBezTo>
                    <a:pt x="110724" y="85928"/>
                    <a:pt x="85928" y="110724"/>
                    <a:pt x="55362" y="110724"/>
                  </a:cubicBezTo>
                  <a:lnTo>
                    <a:pt x="55362" y="110724"/>
                  </a:lnTo>
                  <a:cubicBezTo>
                    <a:pt x="24796" y="110655"/>
                    <a:pt x="0" y="85859"/>
                    <a:pt x="0" y="5536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p1"/>
            <p:cNvSpPr/>
            <p:nvPr/>
          </p:nvSpPr>
          <p:spPr>
            <a:xfrm>
              <a:off x="7470914" y="149454"/>
              <a:ext cx="82425" cy="82425"/>
            </a:xfrm>
            <a:custGeom>
              <a:avLst/>
              <a:gdLst/>
              <a:ahLst/>
              <a:cxnLst/>
              <a:rect l="l" t="t" r="r" b="b"/>
              <a:pathLst>
                <a:path w="82424" h="82424" extrusionOk="0">
                  <a:moveTo>
                    <a:pt x="0" y="43960"/>
                  </a:moveTo>
                  <a:cubicBezTo>
                    <a:pt x="0" y="19713"/>
                    <a:pt x="19713" y="0"/>
                    <a:pt x="43959" y="0"/>
                  </a:cubicBezTo>
                  <a:lnTo>
                    <a:pt x="43959" y="0"/>
                  </a:lnTo>
                  <a:cubicBezTo>
                    <a:pt x="68275" y="0"/>
                    <a:pt x="87919" y="19713"/>
                    <a:pt x="87919" y="43960"/>
                  </a:cubicBezTo>
                  <a:lnTo>
                    <a:pt x="87919" y="43960"/>
                  </a:lnTo>
                  <a:cubicBezTo>
                    <a:pt x="87919" y="68207"/>
                    <a:pt x="68206" y="87920"/>
                    <a:pt x="43959" y="87920"/>
                  </a:cubicBezTo>
                  <a:lnTo>
                    <a:pt x="43959" y="87920"/>
                  </a:lnTo>
                  <a:cubicBezTo>
                    <a:pt x="19713" y="87920"/>
                    <a:pt x="0" y="68207"/>
                    <a:pt x="0" y="4396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1"/>
            <p:cNvSpPr/>
            <p:nvPr/>
          </p:nvSpPr>
          <p:spPr>
            <a:xfrm>
              <a:off x="7136133" y="169374"/>
              <a:ext cx="48081" cy="48081"/>
            </a:xfrm>
            <a:custGeom>
              <a:avLst/>
              <a:gdLst/>
              <a:ahLst/>
              <a:cxnLst/>
              <a:rect l="l" t="t" r="r" b="b"/>
              <a:pathLst>
                <a:path w="48081" h="48081" extrusionOk="0">
                  <a:moveTo>
                    <a:pt x="0" y="24041"/>
                  </a:moveTo>
                  <a:cubicBezTo>
                    <a:pt x="0" y="10784"/>
                    <a:pt x="10784" y="0"/>
                    <a:pt x="24041" y="0"/>
                  </a:cubicBezTo>
                  <a:lnTo>
                    <a:pt x="24041" y="0"/>
                  </a:lnTo>
                  <a:cubicBezTo>
                    <a:pt x="37366" y="0"/>
                    <a:pt x="48149" y="10784"/>
                    <a:pt x="48149" y="24041"/>
                  </a:cubicBezTo>
                  <a:lnTo>
                    <a:pt x="48149" y="24041"/>
                  </a:lnTo>
                  <a:cubicBezTo>
                    <a:pt x="48149" y="37297"/>
                    <a:pt x="37366" y="48150"/>
                    <a:pt x="24041" y="48150"/>
                  </a:cubicBezTo>
                  <a:lnTo>
                    <a:pt x="24041" y="48150"/>
                  </a:lnTo>
                  <a:cubicBezTo>
                    <a:pt x="10784" y="48081"/>
                    <a:pt x="0" y="37297"/>
                    <a:pt x="0" y="2404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1"/>
            <p:cNvSpPr/>
            <p:nvPr/>
          </p:nvSpPr>
          <p:spPr>
            <a:xfrm>
              <a:off x="6764808" y="152614"/>
              <a:ext cx="75556" cy="75556"/>
            </a:xfrm>
            <a:custGeom>
              <a:avLst/>
              <a:gdLst/>
              <a:ahLst/>
              <a:cxnLst/>
              <a:rect l="l" t="t" r="r" b="b"/>
              <a:pathLst>
                <a:path w="75556" h="75556" extrusionOk="0">
                  <a:moveTo>
                    <a:pt x="0" y="40800"/>
                  </a:moveTo>
                  <a:cubicBezTo>
                    <a:pt x="0" y="18271"/>
                    <a:pt x="18271" y="0"/>
                    <a:pt x="40732" y="0"/>
                  </a:cubicBezTo>
                  <a:lnTo>
                    <a:pt x="40732" y="0"/>
                  </a:lnTo>
                  <a:cubicBezTo>
                    <a:pt x="63261" y="0"/>
                    <a:pt x="81532" y="18271"/>
                    <a:pt x="81532" y="40800"/>
                  </a:cubicBezTo>
                  <a:lnTo>
                    <a:pt x="81532" y="40800"/>
                  </a:lnTo>
                  <a:cubicBezTo>
                    <a:pt x="81532" y="63330"/>
                    <a:pt x="63261" y="81601"/>
                    <a:pt x="40732" y="81601"/>
                  </a:cubicBezTo>
                  <a:lnTo>
                    <a:pt x="40732" y="81601"/>
                  </a:lnTo>
                  <a:cubicBezTo>
                    <a:pt x="18271" y="81532"/>
                    <a:pt x="0" y="63261"/>
                    <a:pt x="0" y="4080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p1"/>
            <p:cNvSpPr/>
            <p:nvPr/>
          </p:nvSpPr>
          <p:spPr>
            <a:xfrm>
              <a:off x="6420891" y="163467"/>
              <a:ext cx="54950" cy="54950"/>
            </a:xfrm>
            <a:custGeom>
              <a:avLst/>
              <a:gdLst/>
              <a:ahLst/>
              <a:cxnLst/>
              <a:rect l="l" t="t" r="r" b="b"/>
              <a:pathLst>
                <a:path w="54949" h="54949" extrusionOk="0">
                  <a:moveTo>
                    <a:pt x="0" y="29948"/>
                  </a:moveTo>
                  <a:cubicBezTo>
                    <a:pt x="0" y="13394"/>
                    <a:pt x="13394" y="0"/>
                    <a:pt x="29948" y="0"/>
                  </a:cubicBezTo>
                  <a:lnTo>
                    <a:pt x="29948" y="0"/>
                  </a:lnTo>
                  <a:cubicBezTo>
                    <a:pt x="46501" y="0"/>
                    <a:pt x="59896" y="13394"/>
                    <a:pt x="59896" y="29948"/>
                  </a:cubicBezTo>
                  <a:lnTo>
                    <a:pt x="59896" y="29948"/>
                  </a:lnTo>
                  <a:cubicBezTo>
                    <a:pt x="59896" y="46501"/>
                    <a:pt x="46501" y="59895"/>
                    <a:pt x="29948" y="59895"/>
                  </a:cubicBezTo>
                  <a:lnTo>
                    <a:pt x="29948" y="59895"/>
                  </a:lnTo>
                  <a:cubicBezTo>
                    <a:pt x="13463" y="59895"/>
                    <a:pt x="0" y="46433"/>
                    <a:pt x="0" y="2994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1"/>
            <p:cNvSpPr/>
            <p:nvPr/>
          </p:nvSpPr>
          <p:spPr>
            <a:xfrm>
              <a:off x="6085903" y="183042"/>
              <a:ext cx="20606" cy="20606"/>
            </a:xfrm>
            <a:custGeom>
              <a:avLst/>
              <a:gdLst/>
              <a:ahLst/>
              <a:cxnLst/>
              <a:rect l="l" t="t" r="r" b="b"/>
              <a:pathLst>
                <a:path w="20606" h="20606" extrusionOk="0">
                  <a:moveTo>
                    <a:pt x="0" y="10372"/>
                  </a:moveTo>
                  <a:cubicBezTo>
                    <a:pt x="0" y="4671"/>
                    <a:pt x="4602" y="0"/>
                    <a:pt x="10371" y="0"/>
                  </a:cubicBezTo>
                  <a:lnTo>
                    <a:pt x="10371" y="0"/>
                  </a:lnTo>
                  <a:cubicBezTo>
                    <a:pt x="16073" y="0"/>
                    <a:pt x="20743" y="4671"/>
                    <a:pt x="20743" y="10372"/>
                  </a:cubicBezTo>
                  <a:lnTo>
                    <a:pt x="20743" y="10372"/>
                  </a:lnTo>
                  <a:cubicBezTo>
                    <a:pt x="20743" y="16073"/>
                    <a:pt x="16141" y="20744"/>
                    <a:pt x="10371" y="20744"/>
                  </a:cubicBezTo>
                  <a:lnTo>
                    <a:pt x="10371" y="20744"/>
                  </a:lnTo>
                  <a:cubicBezTo>
                    <a:pt x="4671" y="20744"/>
                    <a:pt x="0" y="16073"/>
                    <a:pt x="0" y="1037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1"/>
            <p:cNvSpPr/>
            <p:nvPr/>
          </p:nvSpPr>
          <p:spPr>
            <a:xfrm>
              <a:off x="5708054" y="159895"/>
              <a:ext cx="61819" cy="61819"/>
            </a:xfrm>
            <a:custGeom>
              <a:avLst/>
              <a:gdLst/>
              <a:ahLst/>
              <a:cxnLst/>
              <a:rect l="l" t="t" r="r" b="b"/>
              <a:pathLst>
                <a:path w="61818" h="61818" extrusionOk="0">
                  <a:moveTo>
                    <a:pt x="0" y="33519"/>
                  </a:moveTo>
                  <a:cubicBezTo>
                    <a:pt x="0" y="15043"/>
                    <a:pt x="15043" y="0"/>
                    <a:pt x="33519" y="0"/>
                  </a:cubicBezTo>
                  <a:lnTo>
                    <a:pt x="33519" y="0"/>
                  </a:lnTo>
                  <a:cubicBezTo>
                    <a:pt x="51996" y="0"/>
                    <a:pt x="67039" y="15043"/>
                    <a:pt x="67039" y="33519"/>
                  </a:cubicBezTo>
                  <a:lnTo>
                    <a:pt x="67039" y="33519"/>
                  </a:lnTo>
                  <a:cubicBezTo>
                    <a:pt x="67039" y="51996"/>
                    <a:pt x="51996" y="67039"/>
                    <a:pt x="33519" y="67039"/>
                  </a:cubicBezTo>
                  <a:lnTo>
                    <a:pt x="33519" y="67039"/>
                  </a:lnTo>
                  <a:cubicBezTo>
                    <a:pt x="15043" y="67039"/>
                    <a:pt x="0" y="51996"/>
                    <a:pt x="0" y="33519"/>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1"/>
            <p:cNvSpPr/>
            <p:nvPr/>
          </p:nvSpPr>
          <p:spPr>
            <a:xfrm>
              <a:off x="5353627" y="160170"/>
              <a:ext cx="61819" cy="61819"/>
            </a:xfrm>
            <a:custGeom>
              <a:avLst/>
              <a:gdLst/>
              <a:ahLst/>
              <a:cxnLst/>
              <a:rect l="l" t="t" r="r" b="b"/>
              <a:pathLst>
                <a:path w="61818" h="61818" extrusionOk="0">
                  <a:moveTo>
                    <a:pt x="0" y="33245"/>
                  </a:moveTo>
                  <a:cubicBezTo>
                    <a:pt x="0" y="14905"/>
                    <a:pt x="14905" y="0"/>
                    <a:pt x="33245" y="0"/>
                  </a:cubicBezTo>
                  <a:lnTo>
                    <a:pt x="33245" y="0"/>
                  </a:lnTo>
                  <a:cubicBezTo>
                    <a:pt x="51584" y="0"/>
                    <a:pt x="66489" y="14905"/>
                    <a:pt x="66489" y="33245"/>
                  </a:cubicBezTo>
                  <a:lnTo>
                    <a:pt x="66489" y="33245"/>
                  </a:lnTo>
                  <a:cubicBezTo>
                    <a:pt x="66489" y="51584"/>
                    <a:pt x="51584" y="66489"/>
                    <a:pt x="33245" y="66489"/>
                  </a:cubicBezTo>
                  <a:lnTo>
                    <a:pt x="33245" y="66489"/>
                  </a:lnTo>
                  <a:cubicBezTo>
                    <a:pt x="14905" y="66489"/>
                    <a:pt x="0" y="51584"/>
                    <a:pt x="0" y="3324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1"/>
            <p:cNvSpPr/>
            <p:nvPr/>
          </p:nvSpPr>
          <p:spPr>
            <a:xfrm>
              <a:off x="4975366" y="136472"/>
              <a:ext cx="109900" cy="109900"/>
            </a:xfrm>
            <a:custGeom>
              <a:avLst/>
              <a:gdLst/>
              <a:ahLst/>
              <a:cxnLst/>
              <a:rect l="l" t="t" r="r" b="b"/>
              <a:pathLst>
                <a:path w="109899" h="109899" extrusionOk="0">
                  <a:moveTo>
                    <a:pt x="0" y="56942"/>
                  </a:moveTo>
                  <a:cubicBezTo>
                    <a:pt x="0" y="25483"/>
                    <a:pt x="25483" y="0"/>
                    <a:pt x="56942" y="0"/>
                  </a:cubicBezTo>
                  <a:lnTo>
                    <a:pt x="56942" y="0"/>
                  </a:lnTo>
                  <a:cubicBezTo>
                    <a:pt x="88401" y="0"/>
                    <a:pt x="113884" y="25483"/>
                    <a:pt x="113884" y="56942"/>
                  </a:cubicBezTo>
                  <a:lnTo>
                    <a:pt x="113884" y="56942"/>
                  </a:lnTo>
                  <a:cubicBezTo>
                    <a:pt x="113884" y="88401"/>
                    <a:pt x="88401" y="113884"/>
                    <a:pt x="56942" y="113884"/>
                  </a:cubicBezTo>
                  <a:lnTo>
                    <a:pt x="56942" y="113884"/>
                  </a:lnTo>
                  <a:cubicBezTo>
                    <a:pt x="25483" y="113884"/>
                    <a:pt x="0" y="88332"/>
                    <a:pt x="0" y="5694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1"/>
            <p:cNvSpPr/>
            <p:nvPr/>
          </p:nvSpPr>
          <p:spPr>
            <a:xfrm>
              <a:off x="4612766" y="128573"/>
              <a:ext cx="123637" cy="123637"/>
            </a:xfrm>
            <a:custGeom>
              <a:avLst/>
              <a:gdLst/>
              <a:ahLst/>
              <a:cxnLst/>
              <a:rect l="l" t="t" r="r" b="b"/>
              <a:pathLst>
                <a:path w="123637" h="123637" extrusionOk="0">
                  <a:moveTo>
                    <a:pt x="0" y="64841"/>
                  </a:moveTo>
                  <a:cubicBezTo>
                    <a:pt x="0" y="29055"/>
                    <a:pt x="29055" y="0"/>
                    <a:pt x="64841" y="0"/>
                  </a:cubicBezTo>
                  <a:lnTo>
                    <a:pt x="64841" y="0"/>
                  </a:lnTo>
                  <a:cubicBezTo>
                    <a:pt x="100627" y="0"/>
                    <a:pt x="129682" y="29055"/>
                    <a:pt x="129682" y="64841"/>
                  </a:cubicBezTo>
                  <a:lnTo>
                    <a:pt x="129682" y="64841"/>
                  </a:lnTo>
                  <a:cubicBezTo>
                    <a:pt x="129682" y="100627"/>
                    <a:pt x="100627" y="129682"/>
                    <a:pt x="64841" y="129682"/>
                  </a:cubicBezTo>
                  <a:lnTo>
                    <a:pt x="64841" y="129682"/>
                  </a:lnTo>
                  <a:cubicBezTo>
                    <a:pt x="29055" y="129613"/>
                    <a:pt x="0" y="100627"/>
                    <a:pt x="0" y="64841"/>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1"/>
            <p:cNvSpPr/>
            <p:nvPr/>
          </p:nvSpPr>
          <p:spPr>
            <a:xfrm>
              <a:off x="4305528" y="175968"/>
              <a:ext cx="34344" cy="34344"/>
            </a:xfrm>
            <a:custGeom>
              <a:avLst/>
              <a:gdLst/>
              <a:ahLst/>
              <a:cxnLst/>
              <a:rect l="l" t="t" r="r" b="b"/>
              <a:pathLst>
                <a:path w="34343" h="34343" extrusionOk="0">
                  <a:moveTo>
                    <a:pt x="0" y="17447"/>
                  </a:moveTo>
                  <a:cubicBezTo>
                    <a:pt x="0" y="7830"/>
                    <a:pt x="7830" y="0"/>
                    <a:pt x="17446" y="0"/>
                  </a:cubicBezTo>
                  <a:lnTo>
                    <a:pt x="17446" y="0"/>
                  </a:lnTo>
                  <a:cubicBezTo>
                    <a:pt x="27063" y="0"/>
                    <a:pt x="34893" y="7830"/>
                    <a:pt x="34893" y="17447"/>
                  </a:cubicBezTo>
                  <a:lnTo>
                    <a:pt x="34893" y="17447"/>
                  </a:lnTo>
                  <a:cubicBezTo>
                    <a:pt x="34893" y="27063"/>
                    <a:pt x="27132" y="34893"/>
                    <a:pt x="17446" y="34893"/>
                  </a:cubicBezTo>
                  <a:lnTo>
                    <a:pt x="17446" y="34893"/>
                  </a:lnTo>
                  <a:cubicBezTo>
                    <a:pt x="7762" y="34893"/>
                    <a:pt x="0" y="27063"/>
                    <a:pt x="0" y="17447"/>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1"/>
            <p:cNvSpPr/>
            <p:nvPr/>
          </p:nvSpPr>
          <p:spPr>
            <a:xfrm>
              <a:off x="3937707" y="162848"/>
              <a:ext cx="54950" cy="54950"/>
            </a:xfrm>
            <a:custGeom>
              <a:avLst/>
              <a:gdLst/>
              <a:ahLst/>
              <a:cxnLst/>
              <a:rect l="l" t="t" r="r" b="b"/>
              <a:pathLst>
                <a:path w="54949" h="54949" extrusionOk="0">
                  <a:moveTo>
                    <a:pt x="0" y="30566"/>
                  </a:moveTo>
                  <a:cubicBezTo>
                    <a:pt x="0" y="13669"/>
                    <a:pt x="13737" y="0"/>
                    <a:pt x="30566" y="0"/>
                  </a:cubicBezTo>
                  <a:lnTo>
                    <a:pt x="30566" y="0"/>
                  </a:lnTo>
                  <a:cubicBezTo>
                    <a:pt x="47463" y="0"/>
                    <a:pt x="61131" y="13737"/>
                    <a:pt x="61131" y="30566"/>
                  </a:cubicBezTo>
                  <a:lnTo>
                    <a:pt x="61131" y="30566"/>
                  </a:lnTo>
                  <a:cubicBezTo>
                    <a:pt x="61131" y="47463"/>
                    <a:pt x="47463" y="61132"/>
                    <a:pt x="30566" y="61132"/>
                  </a:cubicBezTo>
                  <a:lnTo>
                    <a:pt x="30566" y="61132"/>
                  </a:lnTo>
                  <a:cubicBezTo>
                    <a:pt x="13737" y="61132"/>
                    <a:pt x="0" y="47394"/>
                    <a:pt x="0" y="3056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1"/>
            <p:cNvSpPr/>
            <p:nvPr/>
          </p:nvSpPr>
          <p:spPr>
            <a:xfrm>
              <a:off x="3594820" y="174663"/>
              <a:ext cx="34344" cy="34344"/>
            </a:xfrm>
            <a:custGeom>
              <a:avLst/>
              <a:gdLst/>
              <a:ahLst/>
              <a:cxnLst/>
              <a:rect l="l" t="t" r="r" b="b"/>
              <a:pathLst>
                <a:path w="34343" h="34343" extrusionOk="0">
                  <a:moveTo>
                    <a:pt x="0" y="18752"/>
                  </a:moveTo>
                  <a:cubicBezTo>
                    <a:pt x="0" y="8380"/>
                    <a:pt x="8449" y="0"/>
                    <a:pt x="18752" y="0"/>
                  </a:cubicBezTo>
                  <a:lnTo>
                    <a:pt x="18752" y="0"/>
                  </a:lnTo>
                  <a:cubicBezTo>
                    <a:pt x="29123" y="0"/>
                    <a:pt x="37572" y="8380"/>
                    <a:pt x="37572" y="18752"/>
                  </a:cubicBezTo>
                  <a:lnTo>
                    <a:pt x="37572" y="18752"/>
                  </a:lnTo>
                  <a:cubicBezTo>
                    <a:pt x="37572" y="29123"/>
                    <a:pt x="29123" y="37572"/>
                    <a:pt x="18752" y="37572"/>
                  </a:cubicBezTo>
                  <a:lnTo>
                    <a:pt x="18752" y="37572"/>
                  </a:lnTo>
                  <a:cubicBezTo>
                    <a:pt x="8380" y="37503"/>
                    <a:pt x="0" y="29123"/>
                    <a:pt x="0" y="1875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1"/>
            <p:cNvSpPr/>
            <p:nvPr/>
          </p:nvSpPr>
          <p:spPr>
            <a:xfrm>
              <a:off x="3231052" y="165458"/>
              <a:ext cx="54950" cy="54950"/>
            </a:xfrm>
            <a:custGeom>
              <a:avLst/>
              <a:gdLst/>
              <a:ahLst/>
              <a:cxnLst/>
              <a:rect l="l" t="t" r="r" b="b"/>
              <a:pathLst>
                <a:path w="54949" h="54949" extrusionOk="0">
                  <a:moveTo>
                    <a:pt x="0" y="27956"/>
                  </a:moveTo>
                  <a:cubicBezTo>
                    <a:pt x="0" y="12570"/>
                    <a:pt x="12501" y="0"/>
                    <a:pt x="27956" y="0"/>
                  </a:cubicBezTo>
                  <a:lnTo>
                    <a:pt x="27956" y="0"/>
                  </a:lnTo>
                  <a:cubicBezTo>
                    <a:pt x="43342" y="0"/>
                    <a:pt x="55912" y="12501"/>
                    <a:pt x="55912" y="27956"/>
                  </a:cubicBezTo>
                  <a:lnTo>
                    <a:pt x="55912" y="27956"/>
                  </a:lnTo>
                  <a:cubicBezTo>
                    <a:pt x="55912" y="43410"/>
                    <a:pt x="43410" y="55911"/>
                    <a:pt x="27956" y="55911"/>
                  </a:cubicBezTo>
                  <a:lnTo>
                    <a:pt x="27956" y="55911"/>
                  </a:lnTo>
                  <a:cubicBezTo>
                    <a:pt x="12501" y="55843"/>
                    <a:pt x="0" y="43342"/>
                    <a:pt x="0" y="27956"/>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1"/>
            <p:cNvSpPr/>
            <p:nvPr/>
          </p:nvSpPr>
          <p:spPr>
            <a:xfrm>
              <a:off x="2847296" y="136404"/>
              <a:ext cx="109900" cy="109900"/>
            </a:xfrm>
            <a:custGeom>
              <a:avLst/>
              <a:gdLst/>
              <a:ahLst/>
              <a:cxnLst/>
              <a:rect l="l" t="t" r="r" b="b"/>
              <a:pathLst>
                <a:path w="109899" h="109899" extrusionOk="0">
                  <a:moveTo>
                    <a:pt x="0" y="57010"/>
                  </a:moveTo>
                  <a:cubicBezTo>
                    <a:pt x="0" y="25552"/>
                    <a:pt x="25552" y="0"/>
                    <a:pt x="57010" y="0"/>
                  </a:cubicBezTo>
                  <a:lnTo>
                    <a:pt x="57010" y="0"/>
                  </a:lnTo>
                  <a:cubicBezTo>
                    <a:pt x="88469" y="0"/>
                    <a:pt x="114021" y="25552"/>
                    <a:pt x="114021" y="57010"/>
                  </a:cubicBezTo>
                  <a:lnTo>
                    <a:pt x="114021" y="57010"/>
                  </a:lnTo>
                  <a:cubicBezTo>
                    <a:pt x="114021" y="88469"/>
                    <a:pt x="88469" y="114021"/>
                    <a:pt x="57010" y="114021"/>
                  </a:cubicBezTo>
                  <a:lnTo>
                    <a:pt x="57010" y="114021"/>
                  </a:lnTo>
                  <a:cubicBezTo>
                    <a:pt x="25552" y="113952"/>
                    <a:pt x="0" y="88469"/>
                    <a:pt x="0" y="57010"/>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1"/>
            <p:cNvSpPr/>
            <p:nvPr/>
          </p:nvSpPr>
          <p:spPr>
            <a:xfrm>
              <a:off x="2492320" y="136129"/>
              <a:ext cx="109900" cy="109900"/>
            </a:xfrm>
            <a:custGeom>
              <a:avLst/>
              <a:gdLst/>
              <a:ahLst/>
              <a:cxnLst/>
              <a:rect l="l" t="t" r="r" b="b"/>
              <a:pathLst>
                <a:path w="109899" h="109899" extrusionOk="0">
                  <a:moveTo>
                    <a:pt x="0" y="57285"/>
                  </a:moveTo>
                  <a:cubicBezTo>
                    <a:pt x="0" y="25689"/>
                    <a:pt x="25620" y="0"/>
                    <a:pt x="57423" y="0"/>
                  </a:cubicBezTo>
                  <a:lnTo>
                    <a:pt x="57423" y="0"/>
                  </a:lnTo>
                  <a:cubicBezTo>
                    <a:pt x="89019" y="0"/>
                    <a:pt x="114708" y="25689"/>
                    <a:pt x="114708" y="57285"/>
                  </a:cubicBezTo>
                  <a:lnTo>
                    <a:pt x="114708" y="57285"/>
                  </a:lnTo>
                  <a:cubicBezTo>
                    <a:pt x="114708" y="88881"/>
                    <a:pt x="89019" y="114570"/>
                    <a:pt x="57423" y="114570"/>
                  </a:cubicBezTo>
                  <a:lnTo>
                    <a:pt x="57423" y="114570"/>
                  </a:lnTo>
                  <a:cubicBezTo>
                    <a:pt x="25620" y="114570"/>
                    <a:pt x="0" y="88881"/>
                    <a:pt x="0" y="5728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1"/>
            <p:cNvSpPr/>
            <p:nvPr/>
          </p:nvSpPr>
          <p:spPr>
            <a:xfrm>
              <a:off x="2161727" y="160101"/>
              <a:ext cx="61819" cy="61819"/>
            </a:xfrm>
            <a:custGeom>
              <a:avLst/>
              <a:gdLst/>
              <a:ahLst/>
              <a:cxnLst/>
              <a:rect l="l" t="t" r="r" b="b"/>
              <a:pathLst>
                <a:path w="61818" h="61818" extrusionOk="0">
                  <a:moveTo>
                    <a:pt x="0" y="33313"/>
                  </a:moveTo>
                  <a:cubicBezTo>
                    <a:pt x="0" y="14905"/>
                    <a:pt x="14905" y="0"/>
                    <a:pt x="33313" y="0"/>
                  </a:cubicBezTo>
                  <a:lnTo>
                    <a:pt x="33313" y="0"/>
                  </a:lnTo>
                  <a:cubicBezTo>
                    <a:pt x="51722" y="0"/>
                    <a:pt x="66627" y="14905"/>
                    <a:pt x="66627" y="33313"/>
                  </a:cubicBezTo>
                  <a:lnTo>
                    <a:pt x="66627" y="33313"/>
                  </a:lnTo>
                  <a:cubicBezTo>
                    <a:pt x="66627" y="51722"/>
                    <a:pt x="51722" y="66627"/>
                    <a:pt x="33313" y="66627"/>
                  </a:cubicBezTo>
                  <a:lnTo>
                    <a:pt x="33313" y="66627"/>
                  </a:lnTo>
                  <a:cubicBezTo>
                    <a:pt x="14905" y="66627"/>
                    <a:pt x="0" y="51653"/>
                    <a:pt x="0" y="33313"/>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1"/>
            <p:cNvSpPr/>
            <p:nvPr/>
          </p:nvSpPr>
          <p:spPr>
            <a:xfrm>
              <a:off x="1794456" y="147600"/>
              <a:ext cx="89294" cy="89294"/>
            </a:xfrm>
            <a:custGeom>
              <a:avLst/>
              <a:gdLst/>
              <a:ahLst/>
              <a:cxnLst/>
              <a:rect l="l" t="t" r="r" b="b"/>
              <a:pathLst>
                <a:path w="89293" h="89293" extrusionOk="0">
                  <a:moveTo>
                    <a:pt x="0" y="45814"/>
                  </a:moveTo>
                  <a:cubicBezTo>
                    <a:pt x="0" y="20538"/>
                    <a:pt x="20537" y="0"/>
                    <a:pt x="45815" y="0"/>
                  </a:cubicBezTo>
                  <a:lnTo>
                    <a:pt x="45815" y="0"/>
                  </a:lnTo>
                  <a:cubicBezTo>
                    <a:pt x="71091" y="0"/>
                    <a:pt x="91629" y="20538"/>
                    <a:pt x="91629" y="45814"/>
                  </a:cubicBezTo>
                  <a:lnTo>
                    <a:pt x="91629" y="45814"/>
                  </a:lnTo>
                  <a:cubicBezTo>
                    <a:pt x="91629" y="71091"/>
                    <a:pt x="71091" y="91629"/>
                    <a:pt x="45815" y="91629"/>
                  </a:cubicBezTo>
                  <a:lnTo>
                    <a:pt x="45815" y="91629"/>
                  </a:lnTo>
                  <a:cubicBezTo>
                    <a:pt x="20537" y="91560"/>
                    <a:pt x="0" y="71091"/>
                    <a:pt x="0" y="4581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1"/>
            <p:cNvSpPr/>
            <p:nvPr/>
          </p:nvSpPr>
          <p:spPr>
            <a:xfrm>
              <a:off x="1442502" y="150210"/>
              <a:ext cx="82425" cy="82425"/>
            </a:xfrm>
            <a:custGeom>
              <a:avLst/>
              <a:gdLst/>
              <a:ahLst/>
              <a:cxnLst/>
              <a:rect l="l" t="t" r="r" b="b"/>
              <a:pathLst>
                <a:path w="82424" h="82424" extrusionOk="0">
                  <a:moveTo>
                    <a:pt x="0" y="43204"/>
                  </a:moveTo>
                  <a:cubicBezTo>
                    <a:pt x="0" y="19370"/>
                    <a:pt x="19232" y="0"/>
                    <a:pt x="43204" y="0"/>
                  </a:cubicBezTo>
                  <a:lnTo>
                    <a:pt x="43204" y="0"/>
                  </a:lnTo>
                  <a:cubicBezTo>
                    <a:pt x="67039" y="0"/>
                    <a:pt x="86409" y="19370"/>
                    <a:pt x="86409" y="43204"/>
                  </a:cubicBezTo>
                  <a:lnTo>
                    <a:pt x="86409" y="43204"/>
                  </a:lnTo>
                  <a:cubicBezTo>
                    <a:pt x="86409" y="67039"/>
                    <a:pt x="67039" y="86409"/>
                    <a:pt x="43204" y="86409"/>
                  </a:cubicBezTo>
                  <a:lnTo>
                    <a:pt x="43204" y="86409"/>
                  </a:lnTo>
                  <a:cubicBezTo>
                    <a:pt x="19301" y="86409"/>
                    <a:pt x="0" y="67039"/>
                    <a:pt x="0" y="43204"/>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1"/>
            <p:cNvSpPr/>
            <p:nvPr/>
          </p:nvSpPr>
          <p:spPr>
            <a:xfrm>
              <a:off x="1117131" y="179539"/>
              <a:ext cx="27475" cy="27475"/>
            </a:xfrm>
            <a:custGeom>
              <a:avLst/>
              <a:gdLst/>
              <a:ahLst/>
              <a:cxnLst/>
              <a:rect l="l" t="t" r="r" b="b"/>
              <a:pathLst>
                <a:path w="27474" h="27474" extrusionOk="0">
                  <a:moveTo>
                    <a:pt x="0" y="13875"/>
                  </a:moveTo>
                  <a:cubicBezTo>
                    <a:pt x="0" y="6251"/>
                    <a:pt x="6251" y="0"/>
                    <a:pt x="13875" y="0"/>
                  </a:cubicBezTo>
                  <a:lnTo>
                    <a:pt x="13875" y="0"/>
                  </a:lnTo>
                  <a:cubicBezTo>
                    <a:pt x="21499" y="0"/>
                    <a:pt x="27750" y="6182"/>
                    <a:pt x="27750" y="13875"/>
                  </a:cubicBezTo>
                  <a:lnTo>
                    <a:pt x="27750" y="13875"/>
                  </a:lnTo>
                  <a:cubicBezTo>
                    <a:pt x="27750" y="21499"/>
                    <a:pt x="21499" y="27750"/>
                    <a:pt x="13875" y="27750"/>
                  </a:cubicBezTo>
                  <a:lnTo>
                    <a:pt x="13875" y="27750"/>
                  </a:lnTo>
                  <a:cubicBezTo>
                    <a:pt x="6182" y="27750"/>
                    <a:pt x="0" y="21499"/>
                    <a:pt x="0" y="13875"/>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1"/>
            <p:cNvSpPr/>
            <p:nvPr/>
          </p:nvSpPr>
          <p:spPr>
            <a:xfrm>
              <a:off x="717783" y="134893"/>
              <a:ext cx="116768" cy="116768"/>
            </a:xfrm>
            <a:custGeom>
              <a:avLst/>
              <a:gdLst/>
              <a:ahLst/>
              <a:cxnLst/>
              <a:rect l="l" t="t" r="r" b="b"/>
              <a:pathLst>
                <a:path w="116768" h="116768" extrusionOk="0">
                  <a:moveTo>
                    <a:pt x="0" y="58522"/>
                  </a:moveTo>
                  <a:cubicBezTo>
                    <a:pt x="0" y="26239"/>
                    <a:pt x="26239" y="0"/>
                    <a:pt x="58522" y="0"/>
                  </a:cubicBezTo>
                  <a:lnTo>
                    <a:pt x="58522" y="0"/>
                  </a:lnTo>
                  <a:cubicBezTo>
                    <a:pt x="90942" y="0"/>
                    <a:pt x="117043" y="26239"/>
                    <a:pt x="117043" y="58522"/>
                  </a:cubicBezTo>
                  <a:lnTo>
                    <a:pt x="117043" y="58522"/>
                  </a:lnTo>
                  <a:cubicBezTo>
                    <a:pt x="117043" y="90805"/>
                    <a:pt x="90942" y="117043"/>
                    <a:pt x="58522" y="117043"/>
                  </a:cubicBezTo>
                  <a:lnTo>
                    <a:pt x="58522" y="117043"/>
                  </a:lnTo>
                  <a:cubicBezTo>
                    <a:pt x="26170" y="117043"/>
                    <a:pt x="0" y="90805"/>
                    <a:pt x="0" y="5852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1"/>
            <p:cNvSpPr/>
            <p:nvPr/>
          </p:nvSpPr>
          <p:spPr>
            <a:xfrm>
              <a:off x="372423" y="144097"/>
              <a:ext cx="96162" cy="96162"/>
            </a:xfrm>
            <a:custGeom>
              <a:avLst/>
              <a:gdLst/>
              <a:ahLst/>
              <a:cxnLst/>
              <a:rect l="l" t="t" r="r" b="b"/>
              <a:pathLst>
                <a:path w="96162" h="96162" extrusionOk="0">
                  <a:moveTo>
                    <a:pt x="0" y="49318"/>
                  </a:moveTo>
                  <a:cubicBezTo>
                    <a:pt x="0" y="22117"/>
                    <a:pt x="22117" y="0"/>
                    <a:pt x="49318" y="0"/>
                  </a:cubicBezTo>
                  <a:lnTo>
                    <a:pt x="49318" y="0"/>
                  </a:lnTo>
                  <a:cubicBezTo>
                    <a:pt x="76518" y="0"/>
                    <a:pt x="98635" y="22049"/>
                    <a:pt x="98635" y="49318"/>
                  </a:cubicBezTo>
                  <a:lnTo>
                    <a:pt x="98635" y="49318"/>
                  </a:lnTo>
                  <a:cubicBezTo>
                    <a:pt x="98635" y="76518"/>
                    <a:pt x="76586" y="98635"/>
                    <a:pt x="49318" y="98635"/>
                  </a:cubicBezTo>
                  <a:lnTo>
                    <a:pt x="49318" y="98635"/>
                  </a:lnTo>
                  <a:cubicBezTo>
                    <a:pt x="22049" y="98566"/>
                    <a:pt x="0" y="76518"/>
                    <a:pt x="0" y="49318"/>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1"/>
            <p:cNvSpPr/>
            <p:nvPr/>
          </p:nvSpPr>
          <p:spPr>
            <a:xfrm>
              <a:off x="12062250" y="130153"/>
              <a:ext cx="123637" cy="123637"/>
            </a:xfrm>
            <a:custGeom>
              <a:avLst/>
              <a:gdLst/>
              <a:ahLst/>
              <a:cxnLst/>
              <a:rect l="l" t="t" r="r" b="b"/>
              <a:pathLst>
                <a:path w="123637" h="123637" extrusionOk="0">
                  <a:moveTo>
                    <a:pt x="63261" y="126522"/>
                  </a:moveTo>
                  <a:cubicBezTo>
                    <a:pt x="46708" y="126522"/>
                    <a:pt x="30360" y="119791"/>
                    <a:pt x="18614" y="108045"/>
                  </a:cubicBezTo>
                  <a:cubicBezTo>
                    <a:pt x="6869" y="96300"/>
                    <a:pt x="0" y="79952"/>
                    <a:pt x="0" y="63261"/>
                  </a:cubicBezTo>
                  <a:cubicBezTo>
                    <a:pt x="0" y="46707"/>
                    <a:pt x="6800" y="30360"/>
                    <a:pt x="18614" y="18614"/>
                  </a:cubicBezTo>
                  <a:cubicBezTo>
                    <a:pt x="30360" y="6731"/>
                    <a:pt x="46708" y="0"/>
                    <a:pt x="63261" y="0"/>
                  </a:cubicBezTo>
                  <a:cubicBezTo>
                    <a:pt x="79952" y="0"/>
                    <a:pt x="96300" y="6731"/>
                    <a:pt x="108045" y="18614"/>
                  </a:cubicBezTo>
                  <a:cubicBezTo>
                    <a:pt x="119791" y="30360"/>
                    <a:pt x="126522" y="46707"/>
                    <a:pt x="126522" y="63261"/>
                  </a:cubicBezTo>
                  <a:cubicBezTo>
                    <a:pt x="126522" y="79952"/>
                    <a:pt x="119791" y="96300"/>
                    <a:pt x="108045" y="108045"/>
                  </a:cubicBezTo>
                  <a:cubicBezTo>
                    <a:pt x="96231" y="119791"/>
                    <a:pt x="79952" y="126522"/>
                    <a:pt x="63261" y="126522"/>
                  </a:cubicBezTo>
                  <a:close/>
                </a:path>
              </a:pathLst>
            </a:custGeom>
            <a:noFill/>
            <a:ln w="9525" cap="flat" cmpd="sng">
              <a:solidFill>
                <a:srgbClr val="27428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04" name="Google Shape;604;p1"/>
          <p:cNvSpPr/>
          <p:nvPr/>
        </p:nvSpPr>
        <p:spPr>
          <a:xfrm>
            <a:off x="-4398838" y="1309981"/>
            <a:ext cx="7831513" cy="7831513"/>
          </a:xfrm>
          <a:prstGeom prst="ellipse">
            <a:avLst/>
          </a:prstGeom>
          <a:noFill/>
          <a:ln w="9525" cap="rnd" cmpd="sng">
            <a:solidFill>
              <a:schemeClr val="lt1">
                <a:alpha val="26666"/>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05" name="Google Shape;605;p1"/>
          <p:cNvSpPr/>
          <p:nvPr/>
        </p:nvSpPr>
        <p:spPr>
          <a:xfrm>
            <a:off x="-5153707" y="555112"/>
            <a:ext cx="9341241" cy="9341241"/>
          </a:xfrm>
          <a:prstGeom prst="ellipse">
            <a:avLst/>
          </a:prstGeom>
          <a:noFill/>
          <a:ln w="9525" cap="rnd" cmpd="sng">
            <a:solidFill>
              <a:schemeClr val="lt1">
                <a:alpha val="26666"/>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06" name="Google Shape;606;p1"/>
          <p:cNvSpPr/>
          <p:nvPr/>
        </p:nvSpPr>
        <p:spPr>
          <a:xfrm>
            <a:off x="-5861371" y="-152552"/>
            <a:ext cx="10756573" cy="10756573"/>
          </a:xfrm>
          <a:prstGeom prst="ellipse">
            <a:avLst/>
          </a:prstGeom>
          <a:noFill/>
          <a:ln w="9525" cap="rnd" cmpd="sng">
            <a:solidFill>
              <a:schemeClr val="lt1">
                <a:alpha val="26666"/>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07" name="Google Shape;607;p1"/>
          <p:cNvSpPr/>
          <p:nvPr/>
        </p:nvSpPr>
        <p:spPr>
          <a:xfrm>
            <a:off x="-6631937" y="-923118"/>
            <a:ext cx="12297711" cy="12297711"/>
          </a:xfrm>
          <a:prstGeom prst="ellipse">
            <a:avLst/>
          </a:prstGeom>
          <a:noFill/>
          <a:ln w="9525" cap="rnd" cmpd="sng">
            <a:solidFill>
              <a:schemeClr val="lt1">
                <a:alpha val="26666"/>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08" name="Google Shape;608;p1"/>
          <p:cNvSpPr/>
          <p:nvPr/>
        </p:nvSpPr>
        <p:spPr>
          <a:xfrm>
            <a:off x="-7402513" y="-1693694"/>
            <a:ext cx="13838863" cy="13838863"/>
          </a:xfrm>
          <a:prstGeom prst="ellipse">
            <a:avLst/>
          </a:prstGeom>
          <a:noFill/>
          <a:ln w="9525" cap="rnd" cmpd="sng">
            <a:solidFill>
              <a:schemeClr val="lt1">
                <a:alpha val="26666"/>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09" name="Google Shape;609;p1"/>
          <p:cNvSpPr/>
          <p:nvPr/>
        </p:nvSpPr>
        <p:spPr>
          <a:xfrm>
            <a:off x="-8188810" y="-2479991"/>
            <a:ext cx="15411452" cy="15411452"/>
          </a:xfrm>
          <a:prstGeom prst="ellipse">
            <a:avLst/>
          </a:prstGeom>
          <a:noFill/>
          <a:ln w="9525" cap="rnd" cmpd="sng">
            <a:solidFill>
              <a:schemeClr val="lt1">
                <a:alpha val="26666"/>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10" name="Google Shape;610;p1"/>
          <p:cNvSpPr/>
          <p:nvPr/>
        </p:nvSpPr>
        <p:spPr>
          <a:xfrm>
            <a:off x="-3030687" y="2678132"/>
            <a:ext cx="5095211" cy="5095211"/>
          </a:xfrm>
          <a:prstGeom prst="ellipse">
            <a:avLst/>
          </a:prstGeom>
          <a:noFill/>
          <a:ln w="9525" cap="rnd" cmpd="sng">
            <a:solidFill>
              <a:schemeClr val="lt1">
                <a:alpha val="26666"/>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11" name="Google Shape;611;p1"/>
          <p:cNvSpPr/>
          <p:nvPr/>
        </p:nvSpPr>
        <p:spPr>
          <a:xfrm>
            <a:off x="-3769803" y="1939016"/>
            <a:ext cx="6573437" cy="6573437"/>
          </a:xfrm>
          <a:prstGeom prst="ellipse">
            <a:avLst/>
          </a:prstGeom>
          <a:noFill/>
          <a:ln w="9525" cap="rnd" cmpd="sng">
            <a:solidFill>
              <a:schemeClr val="lt1">
                <a:alpha val="26666"/>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12" name="Google Shape;612;p1"/>
          <p:cNvSpPr txBox="1"/>
          <p:nvPr/>
        </p:nvSpPr>
        <p:spPr>
          <a:xfrm>
            <a:off x="3445732" y="2512707"/>
            <a:ext cx="649667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chemeClr val="lt1"/>
                </a:solidFill>
                <a:latin typeface="Century Gothic"/>
                <a:ea typeface="Century Gothic"/>
                <a:cs typeface="Century Gothic"/>
                <a:sym typeface="Century Gothic"/>
              </a:rPr>
              <a:t>YALSEC</a:t>
            </a:r>
            <a:endParaRPr sz="6000" b="1">
              <a:solidFill>
                <a:schemeClr val="lt1"/>
              </a:solidFill>
              <a:latin typeface="Century Gothic"/>
              <a:ea typeface="Century Gothic"/>
              <a:cs typeface="Century Gothic"/>
              <a:sym typeface="Century Gothic"/>
            </a:endParaRPr>
          </a:p>
        </p:txBody>
      </p:sp>
      <p:sp>
        <p:nvSpPr>
          <p:cNvPr id="613" name="Google Shape;613;p1"/>
          <p:cNvSpPr/>
          <p:nvPr/>
        </p:nvSpPr>
        <p:spPr>
          <a:xfrm rot="-5400000" flipH="1">
            <a:off x="8284926" y="501263"/>
            <a:ext cx="84155" cy="6675120"/>
          </a:xfrm>
          <a:prstGeom prst="rect">
            <a:avLst/>
          </a:prstGeom>
          <a:solidFill>
            <a:srgbClr val="5A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0"/>
                                        <p:tgtEl>
                                          <p:spTgt spid="43"/>
                                        </p:tgtEl>
                                        <p:attrNameLst>
                                          <p:attrName>ppt_w</p:attrName>
                                        </p:attrNameLst>
                                      </p:cBhvr>
                                      <p:tavLst>
                                        <p:tav tm="0">
                                          <p:val>
                                            <p:strVal val="0"/>
                                          </p:val>
                                        </p:tav>
                                        <p:tav tm="100000">
                                          <p:val>
                                            <p:strVal val="#ppt_w"/>
                                          </p:val>
                                        </p:tav>
                                      </p:tavLst>
                                    </p:anim>
                                    <p:anim calcmode="lin" valueType="num">
                                      <p:cBhvr additive="base">
                                        <p:cTn id="8" dur="5000"/>
                                        <p:tgtEl>
                                          <p:spTgt spid="43"/>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610"/>
                                        </p:tgtEl>
                                        <p:attrNameLst>
                                          <p:attrName>style.visibility</p:attrName>
                                        </p:attrNameLst>
                                      </p:cBhvr>
                                      <p:to>
                                        <p:strVal val="visible"/>
                                      </p:to>
                                    </p:set>
                                    <p:animEffect transition="in" filter="fade">
                                      <p:cBhvr>
                                        <p:cTn id="11" dur="1000"/>
                                        <p:tgtEl>
                                          <p:spTgt spid="610"/>
                                        </p:tgtEl>
                                      </p:cBhvr>
                                    </p:animEffect>
                                  </p:childTnLst>
                                </p:cTn>
                              </p:par>
                              <p:par>
                                <p:cTn id="12" presetID="10" presetClass="entr" presetSubtype="0" fill="hold" nodeType="withEffect">
                                  <p:stCondLst>
                                    <p:cond delay="500"/>
                                  </p:stCondLst>
                                  <p:childTnLst>
                                    <p:set>
                                      <p:cBhvr>
                                        <p:cTn id="13" dur="1" fill="hold">
                                          <p:stCondLst>
                                            <p:cond delay="0"/>
                                          </p:stCondLst>
                                        </p:cTn>
                                        <p:tgtEl>
                                          <p:spTgt spid="611"/>
                                        </p:tgtEl>
                                        <p:attrNameLst>
                                          <p:attrName>style.visibility</p:attrName>
                                        </p:attrNameLst>
                                      </p:cBhvr>
                                      <p:to>
                                        <p:strVal val="visible"/>
                                      </p:to>
                                    </p:set>
                                    <p:animEffect transition="in" filter="fade">
                                      <p:cBhvr>
                                        <p:cTn id="14" dur="1000"/>
                                        <p:tgtEl>
                                          <p:spTgt spid="611"/>
                                        </p:tgtEl>
                                      </p:cBhvr>
                                    </p:animEffect>
                                  </p:childTnLst>
                                </p:cTn>
                              </p:par>
                              <p:par>
                                <p:cTn id="15" presetID="10" presetClass="entr" presetSubtype="0" fill="hold" nodeType="withEffect">
                                  <p:stCondLst>
                                    <p:cond delay="1000"/>
                                  </p:stCondLst>
                                  <p:childTnLst>
                                    <p:set>
                                      <p:cBhvr>
                                        <p:cTn id="16" dur="1" fill="hold">
                                          <p:stCondLst>
                                            <p:cond delay="0"/>
                                          </p:stCondLst>
                                        </p:cTn>
                                        <p:tgtEl>
                                          <p:spTgt spid="604"/>
                                        </p:tgtEl>
                                        <p:attrNameLst>
                                          <p:attrName>style.visibility</p:attrName>
                                        </p:attrNameLst>
                                      </p:cBhvr>
                                      <p:to>
                                        <p:strVal val="visible"/>
                                      </p:to>
                                    </p:set>
                                    <p:animEffect transition="in" filter="fade">
                                      <p:cBhvr>
                                        <p:cTn id="17" dur="1000"/>
                                        <p:tgtEl>
                                          <p:spTgt spid="604"/>
                                        </p:tgtEl>
                                      </p:cBhvr>
                                    </p:animEffect>
                                  </p:childTnLst>
                                </p:cTn>
                              </p:par>
                              <p:par>
                                <p:cTn id="18" presetID="10" presetClass="entr" presetSubtype="0" fill="hold" nodeType="withEffect">
                                  <p:stCondLst>
                                    <p:cond delay="1500"/>
                                  </p:stCondLst>
                                  <p:childTnLst>
                                    <p:set>
                                      <p:cBhvr>
                                        <p:cTn id="19" dur="1" fill="hold">
                                          <p:stCondLst>
                                            <p:cond delay="0"/>
                                          </p:stCondLst>
                                        </p:cTn>
                                        <p:tgtEl>
                                          <p:spTgt spid="605"/>
                                        </p:tgtEl>
                                        <p:attrNameLst>
                                          <p:attrName>style.visibility</p:attrName>
                                        </p:attrNameLst>
                                      </p:cBhvr>
                                      <p:to>
                                        <p:strVal val="visible"/>
                                      </p:to>
                                    </p:set>
                                    <p:animEffect transition="in" filter="fade">
                                      <p:cBhvr>
                                        <p:cTn id="20" dur="1000"/>
                                        <p:tgtEl>
                                          <p:spTgt spid="605"/>
                                        </p:tgtEl>
                                      </p:cBhvr>
                                    </p:animEffect>
                                  </p:childTnLst>
                                </p:cTn>
                              </p:par>
                              <p:par>
                                <p:cTn id="21" presetID="10" presetClass="entr" presetSubtype="0" fill="hold" nodeType="withEffect">
                                  <p:stCondLst>
                                    <p:cond delay="2000"/>
                                  </p:stCondLst>
                                  <p:childTnLst>
                                    <p:set>
                                      <p:cBhvr>
                                        <p:cTn id="22" dur="1" fill="hold">
                                          <p:stCondLst>
                                            <p:cond delay="0"/>
                                          </p:stCondLst>
                                        </p:cTn>
                                        <p:tgtEl>
                                          <p:spTgt spid="606"/>
                                        </p:tgtEl>
                                        <p:attrNameLst>
                                          <p:attrName>style.visibility</p:attrName>
                                        </p:attrNameLst>
                                      </p:cBhvr>
                                      <p:to>
                                        <p:strVal val="visible"/>
                                      </p:to>
                                    </p:set>
                                    <p:animEffect transition="in" filter="fade">
                                      <p:cBhvr>
                                        <p:cTn id="23" dur="1000"/>
                                        <p:tgtEl>
                                          <p:spTgt spid="606"/>
                                        </p:tgtEl>
                                      </p:cBhvr>
                                    </p:animEffect>
                                  </p:childTnLst>
                                </p:cTn>
                              </p:par>
                              <p:par>
                                <p:cTn id="24" presetID="10" presetClass="entr" presetSubtype="0" fill="hold" nodeType="withEffect">
                                  <p:stCondLst>
                                    <p:cond delay="2500"/>
                                  </p:stCondLst>
                                  <p:childTnLst>
                                    <p:set>
                                      <p:cBhvr>
                                        <p:cTn id="25" dur="1" fill="hold">
                                          <p:stCondLst>
                                            <p:cond delay="0"/>
                                          </p:stCondLst>
                                        </p:cTn>
                                        <p:tgtEl>
                                          <p:spTgt spid="607"/>
                                        </p:tgtEl>
                                        <p:attrNameLst>
                                          <p:attrName>style.visibility</p:attrName>
                                        </p:attrNameLst>
                                      </p:cBhvr>
                                      <p:to>
                                        <p:strVal val="visible"/>
                                      </p:to>
                                    </p:set>
                                    <p:animEffect transition="in" filter="fade">
                                      <p:cBhvr>
                                        <p:cTn id="26" dur="1000"/>
                                        <p:tgtEl>
                                          <p:spTgt spid="607"/>
                                        </p:tgtEl>
                                      </p:cBhvr>
                                    </p:animEffect>
                                  </p:childTnLst>
                                </p:cTn>
                              </p:par>
                              <p:par>
                                <p:cTn id="27" presetID="10" presetClass="entr" presetSubtype="0" fill="hold" nodeType="withEffect">
                                  <p:stCondLst>
                                    <p:cond delay="3000"/>
                                  </p:stCondLst>
                                  <p:childTnLst>
                                    <p:set>
                                      <p:cBhvr>
                                        <p:cTn id="28" dur="1" fill="hold">
                                          <p:stCondLst>
                                            <p:cond delay="0"/>
                                          </p:stCondLst>
                                        </p:cTn>
                                        <p:tgtEl>
                                          <p:spTgt spid="608"/>
                                        </p:tgtEl>
                                        <p:attrNameLst>
                                          <p:attrName>style.visibility</p:attrName>
                                        </p:attrNameLst>
                                      </p:cBhvr>
                                      <p:to>
                                        <p:strVal val="visible"/>
                                      </p:to>
                                    </p:set>
                                    <p:animEffect transition="in" filter="fade">
                                      <p:cBhvr>
                                        <p:cTn id="29" dur="1000"/>
                                        <p:tgtEl>
                                          <p:spTgt spid="608"/>
                                        </p:tgtEl>
                                      </p:cBhvr>
                                    </p:animEffect>
                                  </p:childTnLst>
                                </p:cTn>
                              </p:par>
                              <p:par>
                                <p:cTn id="30" presetID="10" presetClass="entr" presetSubtype="0" fill="hold" nodeType="withEffect">
                                  <p:stCondLst>
                                    <p:cond delay="3500"/>
                                  </p:stCondLst>
                                  <p:childTnLst>
                                    <p:set>
                                      <p:cBhvr>
                                        <p:cTn id="31" dur="1" fill="hold">
                                          <p:stCondLst>
                                            <p:cond delay="0"/>
                                          </p:stCondLst>
                                        </p:cTn>
                                        <p:tgtEl>
                                          <p:spTgt spid="609"/>
                                        </p:tgtEl>
                                        <p:attrNameLst>
                                          <p:attrName>style.visibility</p:attrName>
                                        </p:attrNameLst>
                                      </p:cBhvr>
                                      <p:to>
                                        <p:strVal val="visible"/>
                                      </p:to>
                                    </p:set>
                                    <p:animEffect transition="in" filter="fade">
                                      <p:cBhvr>
                                        <p:cTn id="32" dur="1000"/>
                                        <p:tgtEl>
                                          <p:spTgt spid="609"/>
                                        </p:tgtEl>
                                      </p:cBhvr>
                                    </p:animEffect>
                                  </p:childTnLst>
                                </p:cTn>
                              </p:par>
                              <p:par>
                                <p:cTn id="33" presetID="10" presetClass="entr" presetSubtype="0" fill="hold" nodeType="withEffect">
                                  <p:stCondLst>
                                    <p:cond delay="1000"/>
                                  </p:stCondLst>
                                  <p:childTnLst>
                                    <p:set>
                                      <p:cBhvr>
                                        <p:cTn id="34" dur="1" fill="hold">
                                          <p:stCondLst>
                                            <p:cond delay="0"/>
                                          </p:stCondLst>
                                        </p:cTn>
                                        <p:tgtEl>
                                          <p:spTgt spid="612"/>
                                        </p:tgtEl>
                                        <p:attrNameLst>
                                          <p:attrName>style.visibility</p:attrName>
                                        </p:attrNameLst>
                                      </p:cBhvr>
                                      <p:to>
                                        <p:strVal val="visible"/>
                                      </p:to>
                                    </p:set>
                                    <p:animEffect transition="in" filter="fade">
                                      <p:cBhvr>
                                        <p:cTn id="35" dur="1500"/>
                                        <p:tgtEl>
                                          <p:spTgt spid="612"/>
                                        </p:tgtEl>
                                      </p:cBhvr>
                                    </p:animEffect>
                                  </p:childTnLst>
                                </p:cTn>
                              </p:par>
                              <p:par>
                                <p:cTn id="36" presetID="10" presetClass="entr" presetSubtype="0" fill="hold" nodeType="withEffect">
                                  <p:stCondLst>
                                    <p:cond delay="1000"/>
                                  </p:stCondLst>
                                  <p:childTnLst>
                                    <p:set>
                                      <p:cBhvr>
                                        <p:cTn id="37" dur="1" fill="hold">
                                          <p:stCondLst>
                                            <p:cond delay="0"/>
                                          </p:stCondLst>
                                        </p:cTn>
                                        <p:tgtEl>
                                          <p:spTgt spid="613"/>
                                        </p:tgtEl>
                                        <p:attrNameLst>
                                          <p:attrName>style.visibility</p:attrName>
                                        </p:attrNameLst>
                                      </p:cBhvr>
                                      <p:to>
                                        <p:strVal val="visible"/>
                                      </p:to>
                                    </p:set>
                                    <p:animEffect transition="in" filter="fade">
                                      <p:cBhvr>
                                        <p:cTn id="38" dur="2000"/>
                                        <p:tgtEl>
                                          <p:spTgt spid="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617"/>
        <p:cNvGrpSpPr/>
        <p:nvPr/>
      </p:nvGrpSpPr>
      <p:grpSpPr>
        <a:xfrm>
          <a:off x="0" y="0"/>
          <a:ext cx="0" cy="0"/>
          <a:chOff x="0" y="0"/>
          <a:chExt cx="0" cy="0"/>
        </a:xfrm>
      </p:grpSpPr>
      <p:grpSp>
        <p:nvGrpSpPr>
          <p:cNvPr id="618" name="Google Shape;618;p2"/>
          <p:cNvGrpSpPr/>
          <p:nvPr/>
        </p:nvGrpSpPr>
        <p:grpSpPr>
          <a:xfrm>
            <a:off x="5212655" y="-571500"/>
            <a:ext cx="13313276" cy="13313276"/>
            <a:chOff x="9054410" y="-848072"/>
            <a:chExt cx="3408506" cy="3408506"/>
          </a:xfrm>
        </p:grpSpPr>
        <p:sp>
          <p:nvSpPr>
            <p:cNvPr id="619" name="Google Shape;619;p2"/>
            <p:cNvSpPr/>
            <p:nvPr/>
          </p:nvSpPr>
          <p:spPr>
            <a:xfrm>
              <a:off x="9892627" y="-9855"/>
              <a:ext cx="1732073" cy="1732073"/>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20" name="Google Shape;620;p2"/>
            <p:cNvSpPr/>
            <p:nvPr/>
          </p:nvSpPr>
          <p:spPr>
            <a:xfrm>
              <a:off x="9725675" y="-176807"/>
              <a:ext cx="2065975" cy="2065975"/>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21" name="Google Shape;621;p2"/>
            <p:cNvSpPr/>
            <p:nvPr/>
          </p:nvSpPr>
          <p:spPr>
            <a:xfrm>
              <a:off x="9569163" y="-333319"/>
              <a:ext cx="2379000" cy="2379000"/>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22" name="Google Shape;622;p2"/>
            <p:cNvSpPr/>
            <p:nvPr/>
          </p:nvSpPr>
          <p:spPr>
            <a:xfrm>
              <a:off x="9398739" y="-503743"/>
              <a:ext cx="2719849" cy="2719849"/>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23" name="Google Shape;623;p2"/>
            <p:cNvSpPr/>
            <p:nvPr/>
          </p:nvSpPr>
          <p:spPr>
            <a:xfrm>
              <a:off x="9228313" y="-674169"/>
              <a:ext cx="3060701" cy="3060701"/>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24" name="Google Shape;624;p2"/>
            <p:cNvSpPr/>
            <p:nvPr/>
          </p:nvSpPr>
          <p:spPr>
            <a:xfrm>
              <a:off x="9054410" y="-848072"/>
              <a:ext cx="3408506" cy="3408506"/>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25" name="Google Shape;625;p2"/>
            <p:cNvSpPr/>
            <p:nvPr/>
          </p:nvSpPr>
          <p:spPr>
            <a:xfrm>
              <a:off x="10195217" y="292735"/>
              <a:ext cx="1126893" cy="1126893"/>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26" name="Google Shape;626;p2"/>
            <p:cNvSpPr/>
            <p:nvPr/>
          </p:nvSpPr>
          <p:spPr>
            <a:xfrm>
              <a:off x="10031749" y="129267"/>
              <a:ext cx="1453828" cy="1453828"/>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grpSp>
      <p:sp>
        <p:nvSpPr>
          <p:cNvPr id="627" name="Google Shape;627;p2"/>
          <p:cNvSpPr/>
          <p:nvPr/>
        </p:nvSpPr>
        <p:spPr>
          <a:xfrm>
            <a:off x="0" y="0"/>
            <a:ext cx="2660855" cy="3010775"/>
          </a:xfrm>
          <a:prstGeom prst="rect">
            <a:avLst/>
          </a:prstGeom>
          <a:solidFill>
            <a:schemeClr val="dk1"/>
          </a:solidFill>
          <a:ln>
            <a:noFill/>
          </a:ln>
          <a:effectLst>
            <a:outerShdw blurRad="1003300" dist="38100" dir="5400000" algn="t" rotWithShape="0">
              <a:srgbClr val="000000">
                <a:alpha val="1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Manrope Light"/>
              <a:ea typeface="Manrope Light"/>
              <a:cs typeface="Manrope Light"/>
              <a:sym typeface="Manrope Light"/>
            </a:endParaRPr>
          </a:p>
        </p:txBody>
      </p:sp>
      <p:grpSp>
        <p:nvGrpSpPr>
          <p:cNvPr id="628" name="Google Shape;628;p2"/>
          <p:cNvGrpSpPr/>
          <p:nvPr/>
        </p:nvGrpSpPr>
        <p:grpSpPr>
          <a:xfrm rot="-5400000" flipH="1">
            <a:off x="-72419" y="-47249"/>
            <a:ext cx="5443046" cy="5746416"/>
            <a:chOff x="3597741" y="-221780"/>
            <a:chExt cx="2002916" cy="2114550"/>
          </a:xfrm>
        </p:grpSpPr>
        <p:grpSp>
          <p:nvGrpSpPr>
            <p:cNvPr id="629" name="Google Shape;629;p2"/>
            <p:cNvGrpSpPr/>
            <p:nvPr/>
          </p:nvGrpSpPr>
          <p:grpSpPr>
            <a:xfrm>
              <a:off x="3597741" y="-106623"/>
              <a:ext cx="1885950" cy="1885950"/>
              <a:chOff x="3597741" y="-106623"/>
              <a:chExt cx="1885950" cy="1885950"/>
            </a:xfrm>
          </p:grpSpPr>
          <p:sp>
            <p:nvSpPr>
              <p:cNvPr id="630" name="Google Shape;630;p2"/>
              <p:cNvSpPr/>
              <p:nvPr/>
            </p:nvSpPr>
            <p:spPr>
              <a:xfrm>
                <a:off x="3597741" y="-106623"/>
                <a:ext cx="1885950" cy="1885950"/>
              </a:xfrm>
              <a:custGeom>
                <a:avLst/>
                <a:gdLst/>
                <a:ahLst/>
                <a:cxnLst/>
                <a:rect l="l" t="t" r="r" b="b"/>
                <a:pathLst>
                  <a:path w="1885950" h="1885950" extrusionOk="0">
                    <a:moveTo>
                      <a:pt x="1891284" y="945642"/>
                    </a:moveTo>
                    <a:cubicBezTo>
                      <a:pt x="1891284" y="1467906"/>
                      <a:pt x="1467906" y="1891284"/>
                      <a:pt x="945642" y="1891284"/>
                    </a:cubicBezTo>
                    <a:cubicBezTo>
                      <a:pt x="423378" y="1891284"/>
                      <a:pt x="0" y="1467906"/>
                      <a:pt x="0" y="945642"/>
                    </a:cubicBezTo>
                    <a:cubicBezTo>
                      <a:pt x="0" y="423378"/>
                      <a:pt x="423378" y="0"/>
                      <a:pt x="945642" y="0"/>
                    </a:cubicBezTo>
                    <a:cubicBezTo>
                      <a:pt x="1467906" y="0"/>
                      <a:pt x="1891284" y="423378"/>
                      <a:pt x="1891284" y="945642"/>
                    </a:cubicBezTo>
                    <a:close/>
                  </a:path>
                </a:pathLst>
              </a:custGeom>
              <a:noFill/>
              <a:ln w="12700" cap="flat" cmpd="sng">
                <a:solidFill>
                  <a:schemeClr val="lt1">
                    <a:alpha val="24705"/>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2"/>
              <p:cNvSpPr/>
              <p:nvPr/>
            </p:nvSpPr>
            <p:spPr>
              <a:xfrm>
                <a:off x="3616994" y="-87224"/>
                <a:ext cx="1847850" cy="1847850"/>
              </a:xfrm>
              <a:custGeom>
                <a:avLst/>
                <a:gdLst/>
                <a:ahLst/>
                <a:cxnLst/>
                <a:rect l="l" t="t" r="r" b="b"/>
                <a:pathLst>
                  <a:path w="1847850" h="1847850" extrusionOk="0">
                    <a:moveTo>
                      <a:pt x="1052679" y="126412"/>
                    </a:moveTo>
                    <a:cubicBezTo>
                      <a:pt x="1494427" y="196228"/>
                      <a:pt x="1795937" y="610932"/>
                      <a:pt x="1726122" y="1052679"/>
                    </a:cubicBezTo>
                    <a:cubicBezTo>
                      <a:pt x="1656306" y="1494427"/>
                      <a:pt x="1241602" y="1795937"/>
                      <a:pt x="799855" y="1726122"/>
                    </a:cubicBezTo>
                    <a:cubicBezTo>
                      <a:pt x="358107" y="1656306"/>
                      <a:pt x="56597" y="1241602"/>
                      <a:pt x="126412" y="799855"/>
                    </a:cubicBezTo>
                    <a:cubicBezTo>
                      <a:pt x="196228" y="358107"/>
                      <a:pt x="610932" y="56597"/>
                      <a:pt x="1052679" y="126412"/>
                    </a:cubicBezTo>
                    <a:close/>
                  </a:path>
                </a:pathLst>
              </a:custGeom>
              <a:noFill/>
              <a:ln w="12700" cap="flat" cmpd="sng">
                <a:solidFill>
                  <a:schemeClr val="lt1">
                    <a:alpha val="24705"/>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2"/>
              <p:cNvSpPr/>
              <p:nvPr/>
            </p:nvSpPr>
            <p:spPr>
              <a:xfrm>
                <a:off x="3869298" y="164935"/>
                <a:ext cx="1343025" cy="1343025"/>
              </a:xfrm>
              <a:custGeom>
                <a:avLst/>
                <a:gdLst/>
                <a:ahLst/>
                <a:cxnLst/>
                <a:rect l="l" t="t" r="r" b="b"/>
                <a:pathLst>
                  <a:path w="1343025" h="1343025" extrusionOk="0">
                    <a:moveTo>
                      <a:pt x="1348169" y="674084"/>
                    </a:moveTo>
                    <a:cubicBezTo>
                      <a:pt x="1348169" y="1046371"/>
                      <a:pt x="1046371" y="1348169"/>
                      <a:pt x="674084" y="1348169"/>
                    </a:cubicBezTo>
                    <a:cubicBezTo>
                      <a:pt x="301798" y="1348169"/>
                      <a:pt x="0" y="1046371"/>
                      <a:pt x="0" y="674084"/>
                    </a:cubicBezTo>
                    <a:cubicBezTo>
                      <a:pt x="0" y="301798"/>
                      <a:pt x="301798" y="0"/>
                      <a:pt x="674084" y="0"/>
                    </a:cubicBezTo>
                    <a:cubicBezTo>
                      <a:pt x="1046371" y="0"/>
                      <a:pt x="1348169" y="301798"/>
                      <a:pt x="1348169" y="674084"/>
                    </a:cubicBezTo>
                    <a:close/>
                  </a:path>
                </a:pathLst>
              </a:custGeom>
              <a:noFill/>
              <a:ln w="12700" cap="flat" cmpd="sng">
                <a:solidFill>
                  <a:schemeClr val="lt1">
                    <a:alpha val="24705"/>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2"/>
              <p:cNvSpPr/>
              <p:nvPr/>
            </p:nvSpPr>
            <p:spPr>
              <a:xfrm>
                <a:off x="3829732" y="125371"/>
                <a:ext cx="1419225" cy="1419225"/>
              </a:xfrm>
              <a:custGeom>
                <a:avLst/>
                <a:gdLst/>
                <a:ahLst/>
                <a:cxnLst/>
                <a:rect l="l" t="t" r="r" b="b"/>
                <a:pathLst>
                  <a:path w="1419225" h="1419225" extrusionOk="0">
                    <a:moveTo>
                      <a:pt x="1203072" y="489330"/>
                    </a:moveTo>
                    <a:cubicBezTo>
                      <a:pt x="1326915" y="759580"/>
                      <a:pt x="1208191" y="1079073"/>
                      <a:pt x="937893" y="1202938"/>
                    </a:cubicBezTo>
                    <a:cubicBezTo>
                      <a:pt x="667596" y="1326803"/>
                      <a:pt x="348082" y="1208136"/>
                      <a:pt x="224238" y="937886"/>
                    </a:cubicBezTo>
                    <a:cubicBezTo>
                      <a:pt x="100395" y="667636"/>
                      <a:pt x="219119" y="348143"/>
                      <a:pt x="489417" y="224278"/>
                    </a:cubicBezTo>
                    <a:cubicBezTo>
                      <a:pt x="759714" y="100413"/>
                      <a:pt x="1079228" y="219081"/>
                      <a:pt x="1203072" y="489330"/>
                    </a:cubicBezTo>
                    <a:close/>
                  </a:path>
                </a:pathLst>
              </a:custGeom>
              <a:noFill/>
              <a:ln w="12700" cap="flat" cmpd="sng">
                <a:solidFill>
                  <a:schemeClr val="lt1">
                    <a:alpha val="24705"/>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4" name="Google Shape;634;p2"/>
              <p:cNvSpPr/>
              <p:nvPr/>
            </p:nvSpPr>
            <p:spPr>
              <a:xfrm>
                <a:off x="4082203" y="377938"/>
                <a:ext cx="914400" cy="914400"/>
              </a:xfrm>
              <a:custGeom>
                <a:avLst/>
                <a:gdLst/>
                <a:ahLst/>
                <a:cxnLst/>
                <a:rect l="l" t="t" r="r" b="b"/>
                <a:pathLst>
                  <a:path w="914400" h="914400" extrusionOk="0">
                    <a:moveTo>
                      <a:pt x="524814" y="63680"/>
                    </a:moveTo>
                    <a:cubicBezTo>
                      <a:pt x="744322" y="98849"/>
                      <a:pt x="893758" y="305306"/>
                      <a:pt x="858589" y="524814"/>
                    </a:cubicBezTo>
                    <a:cubicBezTo>
                      <a:pt x="823420" y="744322"/>
                      <a:pt x="616963" y="893758"/>
                      <a:pt x="397455" y="858589"/>
                    </a:cubicBezTo>
                    <a:cubicBezTo>
                      <a:pt x="177947" y="823420"/>
                      <a:pt x="28510" y="616963"/>
                      <a:pt x="63680" y="397455"/>
                    </a:cubicBezTo>
                    <a:cubicBezTo>
                      <a:pt x="98849" y="177947"/>
                      <a:pt x="305306" y="28510"/>
                      <a:pt x="524814" y="63680"/>
                    </a:cubicBezTo>
                    <a:close/>
                  </a:path>
                </a:pathLst>
              </a:custGeom>
              <a:noFill/>
              <a:ln w="12700" cap="flat" cmpd="sng">
                <a:solidFill>
                  <a:schemeClr val="lt1">
                    <a:alpha val="24705"/>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2"/>
              <p:cNvSpPr/>
              <p:nvPr/>
            </p:nvSpPr>
            <p:spPr>
              <a:xfrm>
                <a:off x="4193743" y="489389"/>
                <a:ext cx="695325" cy="695325"/>
              </a:xfrm>
              <a:custGeom>
                <a:avLst/>
                <a:gdLst/>
                <a:ahLst/>
                <a:cxnLst/>
                <a:rect l="l" t="t" r="r" b="b"/>
                <a:pathLst>
                  <a:path w="695325" h="695325" extrusionOk="0">
                    <a:moveTo>
                      <a:pt x="595354" y="245745"/>
                    </a:moveTo>
                    <a:cubicBezTo>
                      <a:pt x="652716" y="381466"/>
                      <a:pt x="589193" y="537992"/>
                      <a:pt x="453472" y="595354"/>
                    </a:cubicBezTo>
                    <a:cubicBezTo>
                      <a:pt x="317751" y="652716"/>
                      <a:pt x="161225" y="589193"/>
                      <a:pt x="103863" y="453472"/>
                    </a:cubicBezTo>
                    <a:cubicBezTo>
                      <a:pt x="46501" y="317751"/>
                      <a:pt x="110024" y="161226"/>
                      <a:pt x="245745" y="103863"/>
                    </a:cubicBezTo>
                    <a:cubicBezTo>
                      <a:pt x="381466" y="46501"/>
                      <a:pt x="537991" y="110024"/>
                      <a:pt x="595354" y="245745"/>
                    </a:cubicBezTo>
                    <a:close/>
                  </a:path>
                </a:pathLst>
              </a:custGeom>
              <a:noFill/>
              <a:ln w="12700" cap="flat" cmpd="sng">
                <a:solidFill>
                  <a:schemeClr val="lt1">
                    <a:alpha val="24705"/>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2"/>
              <p:cNvSpPr/>
              <p:nvPr/>
            </p:nvSpPr>
            <p:spPr>
              <a:xfrm>
                <a:off x="4412414" y="708051"/>
                <a:ext cx="257175" cy="257175"/>
              </a:xfrm>
              <a:custGeom>
                <a:avLst/>
                <a:gdLst/>
                <a:ahLst/>
                <a:cxnLst/>
                <a:rect l="l" t="t" r="r" b="b"/>
                <a:pathLst>
                  <a:path w="257175" h="257175" extrusionOk="0">
                    <a:moveTo>
                      <a:pt x="261937" y="130969"/>
                    </a:moveTo>
                    <a:cubicBezTo>
                      <a:pt x="261937" y="203301"/>
                      <a:pt x="203301" y="261938"/>
                      <a:pt x="130969" y="261938"/>
                    </a:cubicBezTo>
                    <a:cubicBezTo>
                      <a:pt x="58637" y="261938"/>
                      <a:pt x="0" y="203301"/>
                      <a:pt x="0" y="130969"/>
                    </a:cubicBezTo>
                    <a:cubicBezTo>
                      <a:pt x="0" y="58637"/>
                      <a:pt x="58637" y="0"/>
                      <a:pt x="130969" y="0"/>
                    </a:cubicBezTo>
                    <a:cubicBezTo>
                      <a:pt x="203301" y="0"/>
                      <a:pt x="261937" y="58637"/>
                      <a:pt x="261937" y="130969"/>
                    </a:cubicBezTo>
                    <a:close/>
                  </a:path>
                </a:pathLst>
              </a:custGeom>
              <a:noFill/>
              <a:ln w="12700" cap="flat" cmpd="sng">
                <a:solidFill>
                  <a:schemeClr val="lt1">
                    <a:alpha val="24705"/>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37" name="Google Shape;637;p2"/>
            <p:cNvSpPr/>
            <p:nvPr/>
          </p:nvSpPr>
          <p:spPr>
            <a:xfrm>
              <a:off x="4543382" y="-221780"/>
              <a:ext cx="1057275" cy="2114550"/>
            </a:xfrm>
            <a:custGeom>
              <a:avLst/>
              <a:gdLst/>
              <a:ahLst/>
              <a:cxnLst/>
              <a:rect l="l" t="t" r="r" b="b"/>
              <a:pathLst>
                <a:path w="1057275" h="2114550" extrusionOk="0">
                  <a:moveTo>
                    <a:pt x="0" y="0"/>
                  </a:moveTo>
                  <a:cubicBezTo>
                    <a:pt x="585883" y="0"/>
                    <a:pt x="1060799" y="474917"/>
                    <a:pt x="1060799" y="1060799"/>
                  </a:cubicBezTo>
                  <a:cubicBezTo>
                    <a:pt x="1060799" y="1646682"/>
                    <a:pt x="585883" y="2121599"/>
                    <a:pt x="0" y="2121599"/>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38" name="Google Shape;638;p2"/>
            <p:cNvGrpSpPr/>
            <p:nvPr/>
          </p:nvGrpSpPr>
          <p:grpSpPr>
            <a:xfrm>
              <a:off x="4543382" y="-106527"/>
              <a:ext cx="942975" cy="1885950"/>
              <a:chOff x="4543382" y="-106527"/>
              <a:chExt cx="942975" cy="1885950"/>
            </a:xfrm>
          </p:grpSpPr>
          <p:sp>
            <p:nvSpPr>
              <p:cNvPr id="639" name="Google Shape;639;p2"/>
              <p:cNvSpPr/>
              <p:nvPr/>
            </p:nvSpPr>
            <p:spPr>
              <a:xfrm>
                <a:off x="4543382" y="-106527"/>
                <a:ext cx="942975" cy="1885950"/>
              </a:xfrm>
              <a:custGeom>
                <a:avLst/>
                <a:gdLst/>
                <a:ahLst/>
                <a:cxnLst/>
                <a:rect l="l" t="t" r="r" b="b"/>
                <a:pathLst>
                  <a:path w="942975" h="1885950" extrusionOk="0">
                    <a:moveTo>
                      <a:pt x="0" y="0"/>
                    </a:moveTo>
                    <a:cubicBezTo>
                      <a:pt x="522256" y="0"/>
                      <a:pt x="945642" y="423386"/>
                      <a:pt x="945642" y="945642"/>
                    </a:cubicBezTo>
                    <a:cubicBezTo>
                      <a:pt x="945642" y="1467898"/>
                      <a:pt x="522256" y="1891284"/>
                      <a:pt x="0" y="1891284"/>
                    </a:cubicBezTo>
                  </a:path>
                </a:pathLst>
              </a:custGeom>
              <a:noFill/>
              <a:ln w="12700" cap="flat" cmpd="sng">
                <a:solidFill>
                  <a:srgbClr val="F2F3F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2"/>
              <p:cNvSpPr/>
              <p:nvPr/>
            </p:nvSpPr>
            <p:spPr>
              <a:xfrm>
                <a:off x="4543382" y="29204"/>
                <a:ext cx="809625" cy="1619250"/>
              </a:xfrm>
              <a:custGeom>
                <a:avLst/>
                <a:gdLst/>
                <a:ahLst/>
                <a:cxnLst/>
                <a:rect l="l" t="t" r="r" b="b"/>
                <a:pathLst>
                  <a:path w="809625" h="1619250" extrusionOk="0">
                    <a:moveTo>
                      <a:pt x="0" y="0"/>
                    </a:moveTo>
                    <a:cubicBezTo>
                      <a:pt x="447294" y="0"/>
                      <a:pt x="809816" y="362617"/>
                      <a:pt x="809816" y="809816"/>
                    </a:cubicBezTo>
                    <a:cubicBezTo>
                      <a:pt x="809816" y="1257014"/>
                      <a:pt x="447199" y="1619631"/>
                      <a:pt x="0" y="1619631"/>
                    </a:cubicBezTo>
                  </a:path>
                </a:pathLst>
              </a:custGeom>
              <a:noFill/>
              <a:ln w="12700" cap="flat" cmpd="sng">
                <a:solidFill>
                  <a:srgbClr val="F2F3F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2"/>
              <p:cNvSpPr/>
              <p:nvPr/>
            </p:nvSpPr>
            <p:spPr>
              <a:xfrm>
                <a:off x="4543382" y="165030"/>
                <a:ext cx="666750" cy="1343025"/>
              </a:xfrm>
              <a:custGeom>
                <a:avLst/>
                <a:gdLst/>
                <a:ahLst/>
                <a:cxnLst/>
                <a:rect l="l" t="t" r="r" b="b"/>
                <a:pathLst>
                  <a:path w="666750" h="1343025" extrusionOk="0">
                    <a:moveTo>
                      <a:pt x="0" y="0"/>
                    </a:moveTo>
                    <a:cubicBezTo>
                      <a:pt x="372237" y="0"/>
                      <a:pt x="674084" y="301752"/>
                      <a:pt x="674084" y="674084"/>
                    </a:cubicBezTo>
                    <a:cubicBezTo>
                      <a:pt x="674084" y="1046417"/>
                      <a:pt x="372332" y="1348168"/>
                      <a:pt x="0" y="1348168"/>
                    </a:cubicBezTo>
                  </a:path>
                </a:pathLst>
              </a:custGeom>
              <a:noFill/>
              <a:ln w="12700" cap="flat" cmpd="sng">
                <a:solidFill>
                  <a:srgbClr val="F2F3F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2"/>
              <p:cNvSpPr/>
              <p:nvPr/>
            </p:nvSpPr>
            <p:spPr>
              <a:xfrm>
                <a:off x="4543382" y="300762"/>
                <a:ext cx="533400" cy="1076325"/>
              </a:xfrm>
              <a:custGeom>
                <a:avLst/>
                <a:gdLst/>
                <a:ahLst/>
                <a:cxnLst/>
                <a:rect l="l" t="t" r="r" b="b"/>
                <a:pathLst>
                  <a:path w="533400" h="1076325" extrusionOk="0">
                    <a:moveTo>
                      <a:pt x="0" y="0"/>
                    </a:moveTo>
                    <a:cubicBezTo>
                      <a:pt x="297275" y="0"/>
                      <a:pt x="538353" y="240983"/>
                      <a:pt x="538353" y="538258"/>
                    </a:cubicBezTo>
                    <a:cubicBezTo>
                      <a:pt x="538353" y="835533"/>
                      <a:pt x="297371" y="1076611"/>
                      <a:pt x="0" y="1076611"/>
                    </a:cubicBezTo>
                  </a:path>
                </a:pathLst>
              </a:custGeom>
              <a:noFill/>
              <a:ln w="12700" cap="flat" cmpd="sng">
                <a:solidFill>
                  <a:srgbClr val="F2F3F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2"/>
              <p:cNvSpPr/>
              <p:nvPr/>
            </p:nvSpPr>
            <p:spPr>
              <a:xfrm>
                <a:off x="4543382" y="436493"/>
                <a:ext cx="400050" cy="800100"/>
              </a:xfrm>
              <a:custGeom>
                <a:avLst/>
                <a:gdLst/>
                <a:ahLst/>
                <a:cxnLst/>
                <a:rect l="l" t="t" r="r" b="b"/>
                <a:pathLst>
                  <a:path w="400050" h="800100" extrusionOk="0">
                    <a:moveTo>
                      <a:pt x="0" y="0"/>
                    </a:moveTo>
                    <a:cubicBezTo>
                      <a:pt x="222314" y="0"/>
                      <a:pt x="402526" y="180213"/>
                      <a:pt x="402526" y="402527"/>
                    </a:cubicBezTo>
                    <a:cubicBezTo>
                      <a:pt x="402526" y="624840"/>
                      <a:pt x="222314" y="805053"/>
                      <a:pt x="0" y="805053"/>
                    </a:cubicBezTo>
                  </a:path>
                </a:pathLst>
              </a:custGeom>
              <a:noFill/>
              <a:ln w="12700" cap="flat" cmpd="sng">
                <a:solidFill>
                  <a:srgbClr val="F2F3F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2"/>
              <p:cNvSpPr/>
              <p:nvPr/>
            </p:nvSpPr>
            <p:spPr>
              <a:xfrm>
                <a:off x="4543382" y="572319"/>
                <a:ext cx="266700" cy="533400"/>
              </a:xfrm>
              <a:custGeom>
                <a:avLst/>
                <a:gdLst/>
                <a:ahLst/>
                <a:cxnLst/>
                <a:rect l="l" t="t" r="r" b="b"/>
                <a:pathLst>
                  <a:path w="266700" h="533400" extrusionOk="0">
                    <a:moveTo>
                      <a:pt x="0" y="0"/>
                    </a:moveTo>
                    <a:cubicBezTo>
                      <a:pt x="147352" y="0"/>
                      <a:pt x="266795" y="119444"/>
                      <a:pt x="266795" y="266795"/>
                    </a:cubicBezTo>
                    <a:cubicBezTo>
                      <a:pt x="266795" y="414147"/>
                      <a:pt x="147352" y="533590"/>
                      <a:pt x="0" y="533590"/>
                    </a:cubicBezTo>
                  </a:path>
                </a:pathLst>
              </a:custGeom>
              <a:noFill/>
              <a:ln w="12700" cap="flat" cmpd="sng">
                <a:solidFill>
                  <a:srgbClr val="F2F3F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2"/>
              <p:cNvSpPr/>
              <p:nvPr/>
            </p:nvSpPr>
            <p:spPr>
              <a:xfrm>
                <a:off x="4543382" y="708051"/>
                <a:ext cx="123825" cy="257175"/>
              </a:xfrm>
              <a:custGeom>
                <a:avLst/>
                <a:gdLst/>
                <a:ahLst/>
                <a:cxnLst/>
                <a:rect l="l" t="t" r="r" b="b"/>
                <a:pathLst>
                  <a:path w="123825" h="257175" extrusionOk="0">
                    <a:moveTo>
                      <a:pt x="0" y="0"/>
                    </a:moveTo>
                    <a:cubicBezTo>
                      <a:pt x="72390" y="0"/>
                      <a:pt x="131064" y="58674"/>
                      <a:pt x="131064" y="130969"/>
                    </a:cubicBezTo>
                    <a:cubicBezTo>
                      <a:pt x="131064" y="203263"/>
                      <a:pt x="72390" y="261938"/>
                      <a:pt x="0" y="261938"/>
                    </a:cubicBezTo>
                  </a:path>
                </a:pathLst>
              </a:custGeom>
              <a:noFill/>
              <a:ln w="12700" cap="flat" cmpd="sng">
                <a:solidFill>
                  <a:srgbClr val="F2F3F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46" name="Google Shape;646;p2"/>
          <p:cNvGrpSpPr/>
          <p:nvPr/>
        </p:nvGrpSpPr>
        <p:grpSpPr>
          <a:xfrm>
            <a:off x="2647714" y="1565303"/>
            <a:ext cx="6617020" cy="1109218"/>
            <a:chOff x="2658955" y="1557808"/>
            <a:chExt cx="6617020" cy="1109218"/>
          </a:xfrm>
        </p:grpSpPr>
        <p:sp>
          <p:nvSpPr>
            <p:cNvPr id="647" name="Google Shape;647;p2"/>
            <p:cNvSpPr/>
            <p:nvPr/>
          </p:nvSpPr>
          <p:spPr>
            <a:xfrm rot="-5400000">
              <a:off x="5412856" y="-1196093"/>
              <a:ext cx="1109218" cy="6617020"/>
            </a:xfrm>
            <a:prstGeom prst="rect">
              <a:avLst/>
            </a:prstGeom>
            <a:solidFill>
              <a:schemeClr val="dk1"/>
            </a:solidFill>
            <a:ln>
              <a:noFill/>
            </a:ln>
            <a:effectLst>
              <a:outerShdw blurRad="520700" dist="241300" dir="5400000" sx="92000" sy="92000" algn="t" rotWithShape="0">
                <a:srgbClr val="000000">
                  <a:alpha val="784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8" name="Google Shape;648;p2"/>
            <p:cNvSpPr txBox="1"/>
            <p:nvPr/>
          </p:nvSpPr>
          <p:spPr>
            <a:xfrm>
              <a:off x="3392490" y="1737800"/>
              <a:ext cx="5871317" cy="8881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lt1"/>
                  </a:solidFill>
                  <a:latin typeface="Century Gothic"/>
                  <a:ea typeface="Century Gothic"/>
                  <a:cs typeface="Century Gothic"/>
                  <a:sym typeface="Century Gothic"/>
                </a:rPr>
                <a:t>YALSEC est un cabinet de conseil et d'expertise en cybersécurité.</a:t>
              </a:r>
              <a:endParaRPr/>
            </a:p>
            <a:p>
              <a:pPr marL="0" marR="0" lvl="0" indent="0" algn="l" rtl="0">
                <a:lnSpc>
                  <a:spcPct val="150000"/>
                </a:lnSpc>
                <a:spcBef>
                  <a:spcPts val="0"/>
                </a:spcBef>
                <a:spcAft>
                  <a:spcPts val="0"/>
                </a:spcAft>
                <a:buNone/>
              </a:pPr>
              <a:r>
                <a:rPr lang="en-US" sz="1200">
                  <a:solidFill>
                    <a:schemeClr val="lt1"/>
                  </a:solidFill>
                  <a:latin typeface="Century Gothic"/>
                  <a:ea typeface="Century Gothic"/>
                  <a:cs typeface="Century Gothic"/>
                  <a:sym typeface="Century Gothic"/>
                </a:rPr>
                <a:t>Nous couvrons les domaines de l’audit, du conseil, de la formation et de l’intégration des solutions de sécurité.</a:t>
              </a:r>
              <a:endParaRPr/>
            </a:p>
          </p:txBody>
        </p:sp>
      </p:grpSp>
      <p:sp>
        <p:nvSpPr>
          <p:cNvPr id="649" name="Google Shape;649;p2"/>
          <p:cNvSpPr txBox="1"/>
          <p:nvPr/>
        </p:nvSpPr>
        <p:spPr>
          <a:xfrm>
            <a:off x="98210" y="392493"/>
            <a:ext cx="56556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entury Gothic"/>
                <a:ea typeface="Century Gothic"/>
                <a:cs typeface="Century Gothic"/>
                <a:sym typeface="Century Gothic"/>
              </a:rPr>
              <a:t>Présentation de l’entreprise</a:t>
            </a:r>
            <a:endParaRPr/>
          </a:p>
        </p:txBody>
      </p:sp>
      <p:grpSp>
        <p:nvGrpSpPr>
          <p:cNvPr id="650" name="Google Shape;650;p2"/>
          <p:cNvGrpSpPr/>
          <p:nvPr/>
        </p:nvGrpSpPr>
        <p:grpSpPr>
          <a:xfrm>
            <a:off x="1309630" y="3268812"/>
            <a:ext cx="1768989" cy="1768988"/>
            <a:chOff x="9105899" y="3567326"/>
            <a:chExt cx="1000125" cy="1000125"/>
          </a:xfrm>
        </p:grpSpPr>
        <p:sp>
          <p:nvSpPr>
            <p:cNvPr id="651" name="Google Shape;651;p2"/>
            <p:cNvSpPr/>
            <p:nvPr/>
          </p:nvSpPr>
          <p:spPr>
            <a:xfrm>
              <a:off x="9105899" y="3567326"/>
              <a:ext cx="1000125" cy="1000125"/>
            </a:xfrm>
            <a:prstGeom prst="ellipse">
              <a:avLst/>
            </a:prstGeom>
            <a:solidFill>
              <a:schemeClr val="lt1">
                <a:alpha val="14901"/>
              </a:schemeClr>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1800" b="1">
                <a:solidFill>
                  <a:schemeClr val="lt1"/>
                </a:solidFill>
                <a:latin typeface="Century Gothic"/>
                <a:ea typeface="Century Gothic"/>
                <a:cs typeface="Century Gothic"/>
                <a:sym typeface="Century Gothic"/>
              </a:endParaRPr>
            </a:p>
          </p:txBody>
        </p:sp>
        <p:sp>
          <p:nvSpPr>
            <p:cNvPr id="652" name="Google Shape;652;p2"/>
            <p:cNvSpPr/>
            <p:nvPr/>
          </p:nvSpPr>
          <p:spPr>
            <a:xfrm>
              <a:off x="9263275" y="3724702"/>
              <a:ext cx="685373" cy="685373"/>
            </a:xfrm>
            <a:prstGeom prst="ellipse">
              <a:avLst/>
            </a:prstGeom>
            <a:solidFill>
              <a:schemeClr val="dk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2023</a:t>
              </a:r>
              <a:endParaRPr/>
            </a:p>
          </p:txBody>
        </p:sp>
      </p:grpSp>
      <p:sp>
        <p:nvSpPr>
          <p:cNvPr id="653" name="Google Shape;653;p2"/>
          <p:cNvSpPr txBox="1"/>
          <p:nvPr/>
        </p:nvSpPr>
        <p:spPr>
          <a:xfrm>
            <a:off x="1443490" y="5321645"/>
            <a:ext cx="1501269" cy="241861"/>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None/>
            </a:pPr>
            <a:r>
              <a:rPr lang="en-US" sz="1200">
                <a:solidFill>
                  <a:schemeClr val="lt1"/>
                </a:solidFill>
                <a:latin typeface="Century Gothic"/>
                <a:ea typeface="Century Gothic"/>
                <a:cs typeface="Century Gothic"/>
                <a:sym typeface="Century Gothic"/>
              </a:rPr>
              <a:t>Date de création</a:t>
            </a:r>
            <a:endParaRPr sz="1200">
              <a:solidFill>
                <a:schemeClr val="lt1"/>
              </a:solidFill>
              <a:latin typeface="Century Gothic"/>
              <a:ea typeface="Century Gothic"/>
              <a:cs typeface="Century Gothic"/>
              <a:sym typeface="Century Gothic"/>
            </a:endParaRPr>
          </a:p>
        </p:txBody>
      </p:sp>
      <p:grpSp>
        <p:nvGrpSpPr>
          <p:cNvPr id="654" name="Google Shape;654;p2"/>
          <p:cNvGrpSpPr/>
          <p:nvPr/>
        </p:nvGrpSpPr>
        <p:grpSpPr>
          <a:xfrm>
            <a:off x="3912656" y="3268812"/>
            <a:ext cx="1768988" cy="1768988"/>
            <a:chOff x="9105899" y="3567326"/>
            <a:chExt cx="1000125" cy="1000125"/>
          </a:xfrm>
        </p:grpSpPr>
        <p:sp>
          <p:nvSpPr>
            <p:cNvPr id="655" name="Google Shape;655;p2"/>
            <p:cNvSpPr/>
            <p:nvPr/>
          </p:nvSpPr>
          <p:spPr>
            <a:xfrm>
              <a:off x="9105899" y="3567326"/>
              <a:ext cx="1000125" cy="1000125"/>
            </a:xfrm>
            <a:prstGeom prst="ellipse">
              <a:avLst/>
            </a:prstGeom>
            <a:solidFill>
              <a:schemeClr val="lt1">
                <a:alpha val="14901"/>
              </a:schemeClr>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1800" b="1">
                <a:solidFill>
                  <a:schemeClr val="lt1"/>
                </a:solidFill>
                <a:latin typeface="Century Gothic"/>
                <a:ea typeface="Century Gothic"/>
                <a:cs typeface="Century Gothic"/>
                <a:sym typeface="Century Gothic"/>
              </a:endParaRPr>
            </a:p>
          </p:txBody>
        </p:sp>
        <p:sp>
          <p:nvSpPr>
            <p:cNvPr id="656" name="Google Shape;656;p2"/>
            <p:cNvSpPr/>
            <p:nvPr/>
          </p:nvSpPr>
          <p:spPr>
            <a:xfrm>
              <a:off x="9263275" y="3724702"/>
              <a:ext cx="685373" cy="685373"/>
            </a:xfrm>
            <a:prstGeom prst="ellipse">
              <a:avLst/>
            </a:prstGeom>
            <a:solidFill>
              <a:schemeClr val="dk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8+</a:t>
              </a:r>
              <a:endParaRPr/>
            </a:p>
          </p:txBody>
        </p:sp>
      </p:grpSp>
      <p:sp>
        <p:nvSpPr>
          <p:cNvPr id="657" name="Google Shape;657;p2"/>
          <p:cNvSpPr txBox="1"/>
          <p:nvPr/>
        </p:nvSpPr>
        <p:spPr>
          <a:xfrm>
            <a:off x="3791603" y="5321645"/>
            <a:ext cx="2011094" cy="241861"/>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None/>
            </a:pPr>
            <a:r>
              <a:rPr lang="en-US" sz="1200">
                <a:solidFill>
                  <a:schemeClr val="lt1"/>
                </a:solidFill>
                <a:latin typeface="Century Gothic"/>
                <a:ea typeface="Century Gothic"/>
                <a:cs typeface="Century Gothic"/>
                <a:sym typeface="Century Gothic"/>
              </a:rPr>
              <a:t>Projets</a:t>
            </a:r>
            <a:endParaRPr sz="1200">
              <a:solidFill>
                <a:schemeClr val="lt1"/>
              </a:solidFill>
              <a:latin typeface="Century Gothic"/>
              <a:ea typeface="Century Gothic"/>
              <a:cs typeface="Century Gothic"/>
              <a:sym typeface="Century Gothic"/>
            </a:endParaRPr>
          </a:p>
        </p:txBody>
      </p:sp>
      <p:grpSp>
        <p:nvGrpSpPr>
          <p:cNvPr id="658" name="Google Shape;658;p2"/>
          <p:cNvGrpSpPr/>
          <p:nvPr/>
        </p:nvGrpSpPr>
        <p:grpSpPr>
          <a:xfrm>
            <a:off x="6515681" y="3268812"/>
            <a:ext cx="1768989" cy="1768988"/>
            <a:chOff x="9105899" y="3567326"/>
            <a:chExt cx="1000125" cy="1000125"/>
          </a:xfrm>
        </p:grpSpPr>
        <p:sp>
          <p:nvSpPr>
            <p:cNvPr id="659" name="Google Shape;659;p2"/>
            <p:cNvSpPr/>
            <p:nvPr/>
          </p:nvSpPr>
          <p:spPr>
            <a:xfrm>
              <a:off x="9105899" y="3567326"/>
              <a:ext cx="1000125" cy="1000125"/>
            </a:xfrm>
            <a:prstGeom prst="ellipse">
              <a:avLst/>
            </a:prstGeom>
            <a:solidFill>
              <a:schemeClr val="lt1">
                <a:alpha val="14901"/>
              </a:schemeClr>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1800" b="1">
                <a:solidFill>
                  <a:schemeClr val="lt1"/>
                </a:solidFill>
                <a:latin typeface="Century Gothic"/>
                <a:ea typeface="Century Gothic"/>
                <a:cs typeface="Century Gothic"/>
                <a:sym typeface="Century Gothic"/>
              </a:endParaRPr>
            </a:p>
          </p:txBody>
        </p:sp>
        <p:sp>
          <p:nvSpPr>
            <p:cNvPr id="660" name="Google Shape;660;p2"/>
            <p:cNvSpPr/>
            <p:nvPr/>
          </p:nvSpPr>
          <p:spPr>
            <a:xfrm>
              <a:off x="9263275" y="3724702"/>
              <a:ext cx="685373" cy="685373"/>
            </a:xfrm>
            <a:prstGeom prst="ellipse">
              <a:avLst/>
            </a:prstGeom>
            <a:solidFill>
              <a:schemeClr val="dk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1</a:t>
              </a:r>
              <a:endParaRPr/>
            </a:p>
          </p:txBody>
        </p:sp>
      </p:grpSp>
      <p:sp>
        <p:nvSpPr>
          <p:cNvPr id="661" name="Google Shape;661;p2"/>
          <p:cNvSpPr txBox="1"/>
          <p:nvPr/>
        </p:nvSpPr>
        <p:spPr>
          <a:xfrm>
            <a:off x="6649541" y="5321645"/>
            <a:ext cx="1501269" cy="241861"/>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None/>
            </a:pPr>
            <a:r>
              <a:rPr lang="en-US" sz="1200">
                <a:solidFill>
                  <a:schemeClr val="lt1"/>
                </a:solidFill>
                <a:latin typeface="Century Gothic"/>
                <a:ea typeface="Century Gothic"/>
                <a:cs typeface="Century Gothic"/>
                <a:sym typeface="Century Gothic"/>
              </a:rPr>
              <a:t>Clients</a:t>
            </a:r>
            <a:endParaRPr/>
          </a:p>
        </p:txBody>
      </p:sp>
      <p:grpSp>
        <p:nvGrpSpPr>
          <p:cNvPr id="662" name="Google Shape;662;p2"/>
          <p:cNvGrpSpPr/>
          <p:nvPr/>
        </p:nvGrpSpPr>
        <p:grpSpPr>
          <a:xfrm>
            <a:off x="9118707" y="3268812"/>
            <a:ext cx="1768989" cy="1768988"/>
            <a:chOff x="9105899" y="3567326"/>
            <a:chExt cx="1000125" cy="1000125"/>
          </a:xfrm>
        </p:grpSpPr>
        <p:sp>
          <p:nvSpPr>
            <p:cNvPr id="663" name="Google Shape;663;p2"/>
            <p:cNvSpPr/>
            <p:nvPr/>
          </p:nvSpPr>
          <p:spPr>
            <a:xfrm>
              <a:off x="9105899" y="3567326"/>
              <a:ext cx="1000125" cy="1000125"/>
            </a:xfrm>
            <a:prstGeom prst="ellipse">
              <a:avLst/>
            </a:prstGeom>
            <a:solidFill>
              <a:schemeClr val="lt1">
                <a:alpha val="14901"/>
              </a:schemeClr>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1800" b="1">
                <a:solidFill>
                  <a:schemeClr val="lt1"/>
                </a:solidFill>
                <a:latin typeface="Century Gothic"/>
                <a:ea typeface="Century Gothic"/>
                <a:cs typeface="Century Gothic"/>
                <a:sym typeface="Century Gothic"/>
              </a:endParaRPr>
            </a:p>
          </p:txBody>
        </p:sp>
        <p:sp>
          <p:nvSpPr>
            <p:cNvPr id="664" name="Google Shape;664;p2"/>
            <p:cNvSpPr/>
            <p:nvPr/>
          </p:nvSpPr>
          <p:spPr>
            <a:xfrm>
              <a:off x="9263275" y="3724702"/>
              <a:ext cx="685373" cy="685373"/>
            </a:xfrm>
            <a:prstGeom prst="ellipse">
              <a:avLst/>
            </a:prstGeom>
            <a:solidFill>
              <a:schemeClr val="dk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3</a:t>
              </a:r>
              <a:endParaRPr/>
            </a:p>
          </p:txBody>
        </p:sp>
      </p:grpSp>
      <p:sp>
        <p:nvSpPr>
          <p:cNvPr id="665" name="Google Shape;665;p2"/>
          <p:cNvSpPr txBox="1"/>
          <p:nvPr/>
        </p:nvSpPr>
        <p:spPr>
          <a:xfrm>
            <a:off x="9252567" y="5321645"/>
            <a:ext cx="1501269" cy="241861"/>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None/>
            </a:pPr>
            <a:r>
              <a:rPr lang="en-US" sz="1200">
                <a:solidFill>
                  <a:schemeClr val="lt1"/>
                </a:solidFill>
                <a:latin typeface="Century Gothic"/>
                <a:ea typeface="Century Gothic"/>
                <a:cs typeface="Century Gothic"/>
                <a:sym typeface="Century Gothic"/>
              </a:rPr>
              <a:t>Employés</a:t>
            </a:r>
            <a:endParaRPr sz="1200">
              <a:solidFill>
                <a:schemeClr val="lt1"/>
              </a:solidFill>
              <a:latin typeface="Century Gothic"/>
              <a:ea typeface="Century Gothic"/>
              <a:cs typeface="Century Gothic"/>
              <a:sym typeface="Century Gothic"/>
            </a:endParaRPr>
          </a:p>
        </p:txBody>
      </p:sp>
      <p:grpSp>
        <p:nvGrpSpPr>
          <p:cNvPr id="666" name="Google Shape;666;p2"/>
          <p:cNvGrpSpPr/>
          <p:nvPr/>
        </p:nvGrpSpPr>
        <p:grpSpPr>
          <a:xfrm>
            <a:off x="5214024" y="-262011"/>
            <a:ext cx="13313276" cy="13313276"/>
            <a:chOff x="9054410" y="-848072"/>
            <a:chExt cx="3408506" cy="3408506"/>
          </a:xfrm>
        </p:grpSpPr>
        <p:sp>
          <p:nvSpPr>
            <p:cNvPr id="667" name="Google Shape;667;p2"/>
            <p:cNvSpPr/>
            <p:nvPr/>
          </p:nvSpPr>
          <p:spPr>
            <a:xfrm>
              <a:off x="9892627" y="-9855"/>
              <a:ext cx="1732073" cy="1732073"/>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68" name="Google Shape;668;p2"/>
            <p:cNvSpPr/>
            <p:nvPr/>
          </p:nvSpPr>
          <p:spPr>
            <a:xfrm>
              <a:off x="9725675" y="-176807"/>
              <a:ext cx="2065975" cy="2065975"/>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69" name="Google Shape;669;p2"/>
            <p:cNvSpPr/>
            <p:nvPr/>
          </p:nvSpPr>
          <p:spPr>
            <a:xfrm>
              <a:off x="9569163" y="-333319"/>
              <a:ext cx="2379000" cy="2379000"/>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70" name="Google Shape;670;p2"/>
            <p:cNvSpPr/>
            <p:nvPr/>
          </p:nvSpPr>
          <p:spPr>
            <a:xfrm>
              <a:off x="9398739" y="-503743"/>
              <a:ext cx="2719849" cy="2719849"/>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71" name="Google Shape;671;p2"/>
            <p:cNvSpPr/>
            <p:nvPr/>
          </p:nvSpPr>
          <p:spPr>
            <a:xfrm>
              <a:off x="9228313" y="-674169"/>
              <a:ext cx="3060701" cy="3060701"/>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72" name="Google Shape;672;p2"/>
            <p:cNvSpPr/>
            <p:nvPr/>
          </p:nvSpPr>
          <p:spPr>
            <a:xfrm>
              <a:off x="9054410" y="-848072"/>
              <a:ext cx="3408506" cy="3408506"/>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73" name="Google Shape;673;p2"/>
            <p:cNvSpPr/>
            <p:nvPr/>
          </p:nvSpPr>
          <p:spPr>
            <a:xfrm>
              <a:off x="10195217" y="292735"/>
              <a:ext cx="1126893" cy="1126893"/>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sp>
          <p:nvSpPr>
            <p:cNvPr id="674" name="Google Shape;674;p2"/>
            <p:cNvSpPr/>
            <p:nvPr/>
          </p:nvSpPr>
          <p:spPr>
            <a:xfrm>
              <a:off x="10031749" y="129267"/>
              <a:ext cx="1453828" cy="1453828"/>
            </a:xfrm>
            <a:prstGeom prst="ellipse">
              <a:avLst/>
            </a:prstGeom>
            <a:noFill/>
            <a:ln w="9525" cap="rnd" cmpd="sng">
              <a:solidFill>
                <a:srgbClr val="494F58">
                  <a:alpha val="588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8"/>
                                        </p:tgtEl>
                                        <p:attrNameLst>
                                          <p:attrName>style.visibility</p:attrName>
                                        </p:attrNameLst>
                                      </p:cBhvr>
                                      <p:to>
                                        <p:strVal val="visible"/>
                                      </p:to>
                                    </p:set>
                                    <p:animEffect transition="in" filter="fade">
                                      <p:cBhvr>
                                        <p:cTn id="7" dur="3000"/>
                                        <p:tgtEl>
                                          <p:spTgt spid="628"/>
                                        </p:tgtEl>
                                      </p:cBhvr>
                                    </p:animEffect>
                                  </p:childTnLst>
                                </p:cTn>
                              </p:par>
                              <p:par>
                                <p:cTn id="8" presetID="10" presetClass="entr" presetSubtype="0" fill="hold" nodeType="withEffect">
                                  <p:stCondLst>
                                    <p:cond delay="1000"/>
                                  </p:stCondLst>
                                  <p:childTnLst>
                                    <p:set>
                                      <p:cBhvr>
                                        <p:cTn id="9" dur="1" fill="hold">
                                          <p:stCondLst>
                                            <p:cond delay="0"/>
                                          </p:stCondLst>
                                        </p:cTn>
                                        <p:tgtEl>
                                          <p:spTgt spid="646"/>
                                        </p:tgtEl>
                                        <p:attrNameLst>
                                          <p:attrName>style.visibility</p:attrName>
                                        </p:attrNameLst>
                                      </p:cBhvr>
                                      <p:to>
                                        <p:strVal val="visible"/>
                                      </p:to>
                                    </p:set>
                                    <p:animEffect transition="in" filter="fade">
                                      <p:cBhvr>
                                        <p:cTn id="10" dur="1500"/>
                                        <p:tgtEl>
                                          <p:spTgt spid="646"/>
                                        </p:tgtEl>
                                      </p:cBhvr>
                                    </p:animEffect>
                                  </p:childTnLst>
                                </p:cTn>
                              </p:par>
                              <p:par>
                                <p:cTn id="11" presetID="23" presetClass="entr" presetSubtype="16" fill="hold" nodeType="withEffect">
                                  <p:stCondLst>
                                    <p:cond delay="0"/>
                                  </p:stCondLst>
                                  <p:childTnLst>
                                    <p:set>
                                      <p:cBhvr>
                                        <p:cTn id="12" dur="1" fill="hold">
                                          <p:stCondLst>
                                            <p:cond delay="0"/>
                                          </p:stCondLst>
                                        </p:cTn>
                                        <p:tgtEl>
                                          <p:spTgt spid="650"/>
                                        </p:tgtEl>
                                        <p:attrNameLst>
                                          <p:attrName>style.visibility</p:attrName>
                                        </p:attrNameLst>
                                      </p:cBhvr>
                                      <p:to>
                                        <p:strVal val="visible"/>
                                      </p:to>
                                    </p:set>
                                    <p:anim calcmode="lin" valueType="num">
                                      <p:cBhvr additive="base">
                                        <p:cTn id="13" dur="1500"/>
                                        <p:tgtEl>
                                          <p:spTgt spid="650"/>
                                        </p:tgtEl>
                                        <p:attrNameLst>
                                          <p:attrName>ppt_w</p:attrName>
                                        </p:attrNameLst>
                                      </p:cBhvr>
                                      <p:tavLst>
                                        <p:tav tm="0">
                                          <p:val>
                                            <p:strVal val="0"/>
                                          </p:val>
                                        </p:tav>
                                        <p:tav tm="100000">
                                          <p:val>
                                            <p:strVal val="#ppt_w"/>
                                          </p:val>
                                        </p:tav>
                                      </p:tavLst>
                                    </p:anim>
                                    <p:anim calcmode="lin" valueType="num">
                                      <p:cBhvr additive="base">
                                        <p:cTn id="14" dur="1500"/>
                                        <p:tgtEl>
                                          <p:spTgt spid="650"/>
                                        </p:tgtEl>
                                        <p:attrNameLst>
                                          <p:attrName>ppt_h</p:attrName>
                                        </p:attrNameLst>
                                      </p:cBhvr>
                                      <p:tavLst>
                                        <p:tav tm="0">
                                          <p:val>
                                            <p:strVal val="0"/>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653"/>
                                        </p:tgtEl>
                                        <p:attrNameLst>
                                          <p:attrName>style.visibility</p:attrName>
                                        </p:attrNameLst>
                                      </p:cBhvr>
                                      <p:to>
                                        <p:strVal val="visible"/>
                                      </p:to>
                                    </p:set>
                                    <p:animEffect transition="in" filter="fade">
                                      <p:cBhvr>
                                        <p:cTn id="17" dur="1000"/>
                                        <p:tgtEl>
                                          <p:spTgt spid="653"/>
                                        </p:tgtEl>
                                      </p:cBhvr>
                                    </p:animEffect>
                                  </p:childTnLst>
                                </p:cTn>
                              </p:par>
                              <p:par>
                                <p:cTn id="18" presetID="23" presetClass="entr" presetSubtype="16" fill="hold" nodeType="withEffect">
                                  <p:stCondLst>
                                    <p:cond delay="1000"/>
                                  </p:stCondLst>
                                  <p:childTnLst>
                                    <p:set>
                                      <p:cBhvr>
                                        <p:cTn id="19" dur="1" fill="hold">
                                          <p:stCondLst>
                                            <p:cond delay="0"/>
                                          </p:stCondLst>
                                        </p:cTn>
                                        <p:tgtEl>
                                          <p:spTgt spid="654"/>
                                        </p:tgtEl>
                                        <p:attrNameLst>
                                          <p:attrName>style.visibility</p:attrName>
                                        </p:attrNameLst>
                                      </p:cBhvr>
                                      <p:to>
                                        <p:strVal val="visible"/>
                                      </p:to>
                                    </p:set>
                                    <p:anim calcmode="lin" valueType="num">
                                      <p:cBhvr additive="base">
                                        <p:cTn id="20" dur="1500"/>
                                        <p:tgtEl>
                                          <p:spTgt spid="654"/>
                                        </p:tgtEl>
                                        <p:attrNameLst>
                                          <p:attrName>ppt_w</p:attrName>
                                        </p:attrNameLst>
                                      </p:cBhvr>
                                      <p:tavLst>
                                        <p:tav tm="0">
                                          <p:val>
                                            <p:strVal val="0"/>
                                          </p:val>
                                        </p:tav>
                                        <p:tav tm="100000">
                                          <p:val>
                                            <p:strVal val="#ppt_w"/>
                                          </p:val>
                                        </p:tav>
                                      </p:tavLst>
                                    </p:anim>
                                    <p:anim calcmode="lin" valueType="num">
                                      <p:cBhvr additive="base">
                                        <p:cTn id="21" dur="1500"/>
                                        <p:tgtEl>
                                          <p:spTgt spid="654"/>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1000"/>
                                  </p:stCondLst>
                                  <p:childTnLst>
                                    <p:set>
                                      <p:cBhvr>
                                        <p:cTn id="23" dur="1" fill="hold">
                                          <p:stCondLst>
                                            <p:cond delay="0"/>
                                          </p:stCondLst>
                                        </p:cTn>
                                        <p:tgtEl>
                                          <p:spTgt spid="657"/>
                                        </p:tgtEl>
                                        <p:attrNameLst>
                                          <p:attrName>style.visibility</p:attrName>
                                        </p:attrNameLst>
                                      </p:cBhvr>
                                      <p:to>
                                        <p:strVal val="visible"/>
                                      </p:to>
                                    </p:set>
                                    <p:animEffect transition="in" filter="fade">
                                      <p:cBhvr>
                                        <p:cTn id="24" dur="1000"/>
                                        <p:tgtEl>
                                          <p:spTgt spid="657"/>
                                        </p:tgtEl>
                                      </p:cBhvr>
                                    </p:animEffect>
                                  </p:childTnLst>
                                </p:cTn>
                              </p:par>
                              <p:par>
                                <p:cTn id="25" presetID="23" presetClass="entr" presetSubtype="16" fill="hold" nodeType="withEffect">
                                  <p:stCondLst>
                                    <p:cond delay="2000"/>
                                  </p:stCondLst>
                                  <p:childTnLst>
                                    <p:set>
                                      <p:cBhvr>
                                        <p:cTn id="26" dur="1" fill="hold">
                                          <p:stCondLst>
                                            <p:cond delay="0"/>
                                          </p:stCondLst>
                                        </p:cTn>
                                        <p:tgtEl>
                                          <p:spTgt spid="658"/>
                                        </p:tgtEl>
                                        <p:attrNameLst>
                                          <p:attrName>style.visibility</p:attrName>
                                        </p:attrNameLst>
                                      </p:cBhvr>
                                      <p:to>
                                        <p:strVal val="visible"/>
                                      </p:to>
                                    </p:set>
                                    <p:anim calcmode="lin" valueType="num">
                                      <p:cBhvr additive="base">
                                        <p:cTn id="27" dur="1500"/>
                                        <p:tgtEl>
                                          <p:spTgt spid="658"/>
                                        </p:tgtEl>
                                        <p:attrNameLst>
                                          <p:attrName>ppt_w</p:attrName>
                                        </p:attrNameLst>
                                      </p:cBhvr>
                                      <p:tavLst>
                                        <p:tav tm="0">
                                          <p:val>
                                            <p:strVal val="0"/>
                                          </p:val>
                                        </p:tav>
                                        <p:tav tm="100000">
                                          <p:val>
                                            <p:strVal val="#ppt_w"/>
                                          </p:val>
                                        </p:tav>
                                      </p:tavLst>
                                    </p:anim>
                                    <p:anim calcmode="lin" valueType="num">
                                      <p:cBhvr additive="base">
                                        <p:cTn id="28" dur="1500"/>
                                        <p:tgtEl>
                                          <p:spTgt spid="658"/>
                                        </p:tgtEl>
                                        <p:attrNameLst>
                                          <p:attrName>ppt_h</p:attrName>
                                        </p:attrNameLst>
                                      </p:cBhvr>
                                      <p:tavLst>
                                        <p:tav tm="0">
                                          <p:val>
                                            <p:strVal val="0"/>
                                          </p:val>
                                        </p:tav>
                                        <p:tav tm="100000">
                                          <p:val>
                                            <p:strVal val="#ppt_h"/>
                                          </p:val>
                                        </p:tav>
                                      </p:tavLst>
                                    </p:anim>
                                  </p:childTnLst>
                                </p:cTn>
                              </p:par>
                              <p:par>
                                <p:cTn id="29" presetID="10" presetClass="entr" presetSubtype="0" fill="hold" nodeType="withEffect">
                                  <p:stCondLst>
                                    <p:cond delay="2000"/>
                                  </p:stCondLst>
                                  <p:childTnLst>
                                    <p:set>
                                      <p:cBhvr>
                                        <p:cTn id="30" dur="1" fill="hold">
                                          <p:stCondLst>
                                            <p:cond delay="0"/>
                                          </p:stCondLst>
                                        </p:cTn>
                                        <p:tgtEl>
                                          <p:spTgt spid="661"/>
                                        </p:tgtEl>
                                        <p:attrNameLst>
                                          <p:attrName>style.visibility</p:attrName>
                                        </p:attrNameLst>
                                      </p:cBhvr>
                                      <p:to>
                                        <p:strVal val="visible"/>
                                      </p:to>
                                    </p:set>
                                    <p:animEffect transition="in" filter="fade">
                                      <p:cBhvr>
                                        <p:cTn id="31" dur="1000"/>
                                        <p:tgtEl>
                                          <p:spTgt spid="661"/>
                                        </p:tgtEl>
                                      </p:cBhvr>
                                    </p:animEffect>
                                  </p:childTnLst>
                                </p:cTn>
                              </p:par>
                              <p:par>
                                <p:cTn id="32" presetID="23" presetClass="entr" presetSubtype="16" fill="hold" nodeType="withEffect">
                                  <p:stCondLst>
                                    <p:cond delay="3000"/>
                                  </p:stCondLst>
                                  <p:childTnLst>
                                    <p:set>
                                      <p:cBhvr>
                                        <p:cTn id="33" dur="1" fill="hold">
                                          <p:stCondLst>
                                            <p:cond delay="0"/>
                                          </p:stCondLst>
                                        </p:cTn>
                                        <p:tgtEl>
                                          <p:spTgt spid="662"/>
                                        </p:tgtEl>
                                        <p:attrNameLst>
                                          <p:attrName>style.visibility</p:attrName>
                                        </p:attrNameLst>
                                      </p:cBhvr>
                                      <p:to>
                                        <p:strVal val="visible"/>
                                      </p:to>
                                    </p:set>
                                    <p:anim calcmode="lin" valueType="num">
                                      <p:cBhvr additive="base">
                                        <p:cTn id="34" dur="1500"/>
                                        <p:tgtEl>
                                          <p:spTgt spid="662"/>
                                        </p:tgtEl>
                                        <p:attrNameLst>
                                          <p:attrName>ppt_w</p:attrName>
                                        </p:attrNameLst>
                                      </p:cBhvr>
                                      <p:tavLst>
                                        <p:tav tm="0">
                                          <p:val>
                                            <p:strVal val="0"/>
                                          </p:val>
                                        </p:tav>
                                        <p:tav tm="100000">
                                          <p:val>
                                            <p:strVal val="#ppt_w"/>
                                          </p:val>
                                        </p:tav>
                                      </p:tavLst>
                                    </p:anim>
                                    <p:anim calcmode="lin" valueType="num">
                                      <p:cBhvr additive="base">
                                        <p:cTn id="35" dur="1500"/>
                                        <p:tgtEl>
                                          <p:spTgt spid="662"/>
                                        </p:tgtEl>
                                        <p:attrNameLst>
                                          <p:attrName>ppt_h</p:attrName>
                                        </p:attrNameLst>
                                      </p:cBhvr>
                                      <p:tavLst>
                                        <p:tav tm="0">
                                          <p:val>
                                            <p:strVal val="0"/>
                                          </p:val>
                                        </p:tav>
                                        <p:tav tm="100000">
                                          <p:val>
                                            <p:strVal val="#ppt_h"/>
                                          </p:val>
                                        </p:tav>
                                      </p:tavLst>
                                    </p:anim>
                                  </p:childTnLst>
                                </p:cTn>
                              </p:par>
                              <p:par>
                                <p:cTn id="36" presetID="10" presetClass="entr" presetSubtype="0" fill="hold" nodeType="withEffect">
                                  <p:stCondLst>
                                    <p:cond delay="3000"/>
                                  </p:stCondLst>
                                  <p:childTnLst>
                                    <p:set>
                                      <p:cBhvr>
                                        <p:cTn id="37" dur="1" fill="hold">
                                          <p:stCondLst>
                                            <p:cond delay="0"/>
                                          </p:stCondLst>
                                        </p:cTn>
                                        <p:tgtEl>
                                          <p:spTgt spid="665"/>
                                        </p:tgtEl>
                                        <p:attrNameLst>
                                          <p:attrName>style.visibility</p:attrName>
                                        </p:attrNameLst>
                                      </p:cBhvr>
                                      <p:to>
                                        <p:strVal val="visible"/>
                                      </p:to>
                                    </p:set>
                                    <p:animEffect transition="in" filter="fade">
                                      <p:cBhvr>
                                        <p:cTn id="38" dur="1000"/>
                                        <p:tgtEl>
                                          <p:spTgt spid="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pic>
        <p:nvPicPr>
          <p:cNvPr id="680" name="Google Shape;680;p3"/>
          <p:cNvPicPr preferRelativeResize="0"/>
          <p:nvPr/>
        </p:nvPicPr>
        <p:blipFill rotWithShape="1">
          <a:blip r:embed="rId3">
            <a:alphaModFix/>
          </a:blip>
          <a:srcRect/>
          <a:stretch/>
        </p:blipFill>
        <p:spPr>
          <a:xfrm>
            <a:off x="0" y="0"/>
            <a:ext cx="8796526" cy="6857998"/>
          </a:xfrm>
          <a:prstGeom prst="rect">
            <a:avLst/>
          </a:prstGeom>
          <a:noFill/>
          <a:ln>
            <a:noFill/>
          </a:ln>
        </p:spPr>
      </p:pic>
      <p:sp>
        <p:nvSpPr>
          <p:cNvPr id="681" name="Google Shape;681;p3"/>
          <p:cNvSpPr/>
          <p:nvPr/>
        </p:nvSpPr>
        <p:spPr>
          <a:xfrm rot="10800000">
            <a:off x="546099" y="0"/>
            <a:ext cx="11079843" cy="6858000"/>
          </a:xfrm>
          <a:prstGeom prst="rect">
            <a:avLst/>
          </a:prstGeom>
          <a:gradFill>
            <a:gsLst>
              <a:gs pos="0">
                <a:srgbClr val="191D28"/>
              </a:gs>
              <a:gs pos="18000">
                <a:srgbClr val="191D28"/>
              </a:gs>
              <a:gs pos="42000">
                <a:srgbClr val="1C2439">
                  <a:alpha val="92941"/>
                </a:srgbClr>
              </a:gs>
              <a:gs pos="64000">
                <a:srgbClr val="1E2A47">
                  <a:alpha val="71764"/>
                </a:srgbClr>
              </a:gs>
              <a:gs pos="89000">
                <a:srgbClr val="274282">
                  <a:alpha val="0"/>
                </a:srgbClr>
              </a:gs>
              <a:gs pos="100000">
                <a:srgbClr val="274282">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p3"/>
          <p:cNvSpPr/>
          <p:nvPr/>
        </p:nvSpPr>
        <p:spPr>
          <a:xfrm>
            <a:off x="6978331" y="2647950"/>
            <a:ext cx="5213669" cy="4210051"/>
          </a:xfrm>
          <a:prstGeom prst="rect">
            <a:avLst/>
          </a:prstGeom>
          <a:gradFill>
            <a:gsLst>
              <a:gs pos="0">
                <a:srgbClr val="359D9E">
                  <a:alpha val="40000"/>
                </a:srgbClr>
              </a:gs>
              <a:gs pos="58999">
                <a:srgbClr val="359D9E">
                  <a:alpha val="0"/>
                </a:srgbClr>
              </a:gs>
              <a:gs pos="100000">
                <a:srgbClr val="359D9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83" name="Google Shape;683;p3"/>
          <p:cNvGrpSpPr/>
          <p:nvPr/>
        </p:nvGrpSpPr>
        <p:grpSpPr>
          <a:xfrm rot="10800000">
            <a:off x="4638611" y="3862753"/>
            <a:ext cx="8101971" cy="2995246"/>
            <a:chOff x="1723811" y="-3"/>
            <a:chExt cx="10718081" cy="3962404"/>
          </a:xfrm>
        </p:grpSpPr>
        <p:sp>
          <p:nvSpPr>
            <p:cNvPr id="684" name="Google Shape;684;p3"/>
            <p:cNvSpPr/>
            <p:nvPr/>
          </p:nvSpPr>
          <p:spPr>
            <a:xfrm rot="10800000">
              <a:off x="7082967" y="-3"/>
              <a:ext cx="5358925" cy="3962403"/>
            </a:xfrm>
            <a:prstGeom prst="rect">
              <a:avLst/>
            </a:prstGeom>
            <a:gradFill>
              <a:gsLst>
                <a:gs pos="0">
                  <a:schemeClr val="dk2"/>
                </a:gs>
                <a:gs pos="40199">
                  <a:srgbClr val="215273">
                    <a:alpha val="14901"/>
                  </a:srgbClr>
                </a:gs>
                <a:gs pos="61000">
                  <a:srgbClr val="215273">
                    <a:alpha val="0"/>
                  </a:srgbClr>
                </a:gs>
                <a:gs pos="100000">
                  <a:srgbClr val="215273">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5" name="Google Shape;685;p3"/>
            <p:cNvSpPr/>
            <p:nvPr/>
          </p:nvSpPr>
          <p:spPr>
            <a:xfrm rot="10800000" flipH="1">
              <a:off x="1723811" y="-2"/>
              <a:ext cx="5358925" cy="3962403"/>
            </a:xfrm>
            <a:prstGeom prst="rect">
              <a:avLst/>
            </a:prstGeom>
            <a:gradFill>
              <a:gsLst>
                <a:gs pos="0">
                  <a:schemeClr val="dk2"/>
                </a:gs>
                <a:gs pos="40199">
                  <a:srgbClr val="215273">
                    <a:alpha val="14901"/>
                  </a:srgbClr>
                </a:gs>
                <a:gs pos="61000">
                  <a:srgbClr val="215273">
                    <a:alpha val="0"/>
                  </a:srgbClr>
                </a:gs>
                <a:gs pos="100000">
                  <a:srgbClr val="215273">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86" name="Google Shape;686;p3"/>
          <p:cNvGrpSpPr/>
          <p:nvPr/>
        </p:nvGrpSpPr>
        <p:grpSpPr>
          <a:xfrm>
            <a:off x="1846453" y="0"/>
            <a:ext cx="9276163" cy="3429000"/>
            <a:chOff x="1719611" y="-3"/>
            <a:chExt cx="10719131" cy="3962403"/>
          </a:xfrm>
        </p:grpSpPr>
        <p:sp>
          <p:nvSpPr>
            <p:cNvPr id="687" name="Google Shape;687;p3"/>
            <p:cNvSpPr/>
            <p:nvPr/>
          </p:nvSpPr>
          <p:spPr>
            <a:xfrm rot="10800000">
              <a:off x="7079818" y="-3"/>
              <a:ext cx="5358924" cy="3962403"/>
            </a:xfrm>
            <a:prstGeom prst="rect">
              <a:avLst/>
            </a:prstGeom>
            <a:gradFill>
              <a:gsLst>
                <a:gs pos="0">
                  <a:srgbClr val="1A2C57"/>
                </a:gs>
                <a:gs pos="15000">
                  <a:srgbClr val="1A2C57">
                    <a:alpha val="96862"/>
                  </a:srgbClr>
                </a:gs>
                <a:gs pos="40199">
                  <a:srgbClr val="1A2C57">
                    <a:alpha val="14901"/>
                  </a:srgbClr>
                </a:gs>
                <a:gs pos="61000">
                  <a:srgbClr val="13279E">
                    <a:alpha val="0"/>
                  </a:srgbClr>
                </a:gs>
                <a:gs pos="100000">
                  <a:srgbClr val="13279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8" name="Google Shape;688;p3"/>
            <p:cNvSpPr/>
            <p:nvPr/>
          </p:nvSpPr>
          <p:spPr>
            <a:xfrm rot="10800000" flipH="1">
              <a:off x="1719611" y="-3"/>
              <a:ext cx="5358924" cy="3962403"/>
            </a:xfrm>
            <a:prstGeom prst="rect">
              <a:avLst/>
            </a:prstGeom>
            <a:gradFill>
              <a:gsLst>
                <a:gs pos="0">
                  <a:srgbClr val="1A2C57"/>
                </a:gs>
                <a:gs pos="15000">
                  <a:srgbClr val="1A2C57">
                    <a:alpha val="96862"/>
                  </a:srgbClr>
                </a:gs>
                <a:gs pos="40199">
                  <a:srgbClr val="1A2C57">
                    <a:alpha val="14901"/>
                  </a:srgbClr>
                </a:gs>
                <a:gs pos="61000">
                  <a:srgbClr val="13279E">
                    <a:alpha val="0"/>
                  </a:srgbClr>
                </a:gs>
                <a:gs pos="100000">
                  <a:srgbClr val="13279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689" name="Google Shape;689;p3"/>
          <p:cNvCxnSpPr/>
          <p:nvPr/>
        </p:nvCxnSpPr>
        <p:spPr>
          <a:xfrm>
            <a:off x="804194" y="2228463"/>
            <a:ext cx="1127993" cy="0"/>
          </a:xfrm>
          <a:prstGeom prst="straightConnector1">
            <a:avLst/>
          </a:prstGeom>
          <a:noFill/>
          <a:ln w="9525" cap="flat" cmpd="sng">
            <a:solidFill>
              <a:schemeClr val="accent3"/>
            </a:solidFill>
            <a:prstDash val="solid"/>
            <a:miter lim="800000"/>
            <a:headEnd type="none" w="sm" len="sm"/>
            <a:tailEnd type="none" w="sm" len="sm"/>
          </a:ln>
        </p:spPr>
      </p:cxnSp>
      <p:sp>
        <p:nvSpPr>
          <p:cNvPr id="690" name="Google Shape;690;p3"/>
          <p:cNvSpPr txBox="1">
            <a:spLocks noGrp="1"/>
          </p:cNvSpPr>
          <p:nvPr>
            <p:ph type="title"/>
          </p:nvPr>
        </p:nvSpPr>
        <p:spPr>
          <a:xfrm>
            <a:off x="1108696" y="2582324"/>
            <a:ext cx="4111004" cy="81713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lt1"/>
              </a:buClr>
              <a:buSzPts val="4400"/>
              <a:buFont typeface="Century Gothic"/>
              <a:buNone/>
            </a:pPr>
            <a:r>
              <a:rPr lang="en-US" sz="4400">
                <a:latin typeface="Century Gothic"/>
                <a:ea typeface="Century Gothic"/>
                <a:cs typeface="Century Gothic"/>
                <a:sym typeface="Century Gothic"/>
              </a:rPr>
              <a:t>Notre mission</a:t>
            </a:r>
            <a:endParaRPr/>
          </a:p>
        </p:txBody>
      </p:sp>
      <p:sp>
        <p:nvSpPr>
          <p:cNvPr id="691" name="Google Shape;691;p3"/>
          <p:cNvSpPr txBox="1"/>
          <p:nvPr/>
        </p:nvSpPr>
        <p:spPr>
          <a:xfrm>
            <a:off x="5554494" y="804436"/>
            <a:ext cx="585112" cy="973453"/>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SzPts val="6600"/>
              <a:buFont typeface="Montserrat"/>
              <a:buNone/>
            </a:pPr>
            <a:r>
              <a:rPr lang="en-US" sz="6600" b="1">
                <a:latin typeface="Montserrat"/>
                <a:ea typeface="Montserrat"/>
                <a:cs typeface="Montserrat"/>
                <a:sym typeface="Montserrat"/>
              </a:rPr>
              <a:t>1</a:t>
            </a:r>
            <a:endParaRPr/>
          </a:p>
        </p:txBody>
      </p:sp>
      <p:sp>
        <p:nvSpPr>
          <p:cNvPr id="692" name="Google Shape;692;p3"/>
          <p:cNvSpPr txBox="1"/>
          <p:nvPr/>
        </p:nvSpPr>
        <p:spPr>
          <a:xfrm>
            <a:off x="5554494" y="2738987"/>
            <a:ext cx="585112" cy="973453"/>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SzPts val="6600"/>
              <a:buFont typeface="Montserrat"/>
              <a:buNone/>
            </a:pPr>
            <a:r>
              <a:rPr lang="en-US" sz="6600" b="1">
                <a:latin typeface="Montserrat"/>
                <a:ea typeface="Montserrat"/>
                <a:cs typeface="Montserrat"/>
                <a:sym typeface="Montserrat"/>
              </a:rPr>
              <a:t>2</a:t>
            </a:r>
            <a:endParaRPr/>
          </a:p>
        </p:txBody>
      </p:sp>
      <p:sp>
        <p:nvSpPr>
          <p:cNvPr id="693" name="Google Shape;693;p3"/>
          <p:cNvSpPr txBox="1"/>
          <p:nvPr/>
        </p:nvSpPr>
        <p:spPr>
          <a:xfrm>
            <a:off x="5543878" y="4783550"/>
            <a:ext cx="585112" cy="973453"/>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SzPts val="6600"/>
              <a:buFont typeface="Montserrat"/>
              <a:buNone/>
            </a:pPr>
            <a:r>
              <a:rPr lang="en-US" sz="6600" b="1">
                <a:latin typeface="Montserrat"/>
                <a:ea typeface="Montserrat"/>
                <a:cs typeface="Montserrat"/>
                <a:sym typeface="Montserrat"/>
              </a:rPr>
              <a:t>3</a:t>
            </a:r>
            <a:endParaRPr/>
          </a:p>
        </p:txBody>
      </p:sp>
      <p:sp>
        <p:nvSpPr>
          <p:cNvPr id="694" name="Google Shape;694;p3"/>
          <p:cNvSpPr txBox="1"/>
          <p:nvPr/>
        </p:nvSpPr>
        <p:spPr>
          <a:xfrm>
            <a:off x="6402977" y="1157005"/>
            <a:ext cx="4719639" cy="973453"/>
          </a:xfrm>
          <a:prstGeom prst="rect">
            <a:avLst/>
          </a:prstGeom>
          <a:noFill/>
          <a:ln>
            <a:noFill/>
          </a:ln>
        </p:spPr>
        <p:txBody>
          <a:bodyPr spcFirstLastPara="1" wrap="square" lIns="0" tIns="45700" rIns="0" bIns="45700" anchor="t" anchorCtr="0">
            <a:noAutofit/>
          </a:bodyPr>
          <a:lstStyle/>
          <a:p>
            <a:pPr marL="0" marR="0" lvl="0" indent="0" algn="l" rtl="0">
              <a:lnSpc>
                <a:spcPct val="130000"/>
              </a:lnSpc>
              <a:spcBef>
                <a:spcPts val="0"/>
              </a:spcBef>
              <a:spcAft>
                <a:spcPts val="0"/>
              </a:spcAft>
              <a:buClr>
                <a:schemeClr val="accent6"/>
              </a:buClr>
              <a:buSzPts val="1400"/>
              <a:buFont typeface="Arial"/>
              <a:buNone/>
            </a:pPr>
            <a:r>
              <a:rPr lang="en-US" sz="1400" b="0" i="0" u="none" strike="noStrike">
                <a:solidFill>
                  <a:srgbClr val="FFFFFF"/>
                </a:solidFill>
                <a:latin typeface="Century Gothic"/>
                <a:ea typeface="Century Gothic"/>
                <a:cs typeface="Century Gothic"/>
                <a:sym typeface="Century Gothic"/>
              </a:rPr>
              <a:t>Proposer des offres de services destinées à élever le niveau de cybersécurité des entreprises</a:t>
            </a:r>
            <a:endParaRPr sz="1400">
              <a:solidFill>
                <a:schemeClr val="lt1"/>
              </a:solidFill>
              <a:latin typeface="Montserrat"/>
              <a:ea typeface="Montserrat"/>
              <a:cs typeface="Montserrat"/>
              <a:sym typeface="Montserrat"/>
            </a:endParaRPr>
          </a:p>
        </p:txBody>
      </p:sp>
      <p:sp>
        <p:nvSpPr>
          <p:cNvPr id="695" name="Google Shape;695;p3"/>
          <p:cNvSpPr txBox="1"/>
          <p:nvPr/>
        </p:nvSpPr>
        <p:spPr>
          <a:xfrm>
            <a:off x="6402977" y="3133045"/>
            <a:ext cx="4733269" cy="1158791"/>
          </a:xfrm>
          <a:prstGeom prst="rect">
            <a:avLst/>
          </a:prstGeom>
          <a:noFill/>
          <a:ln>
            <a:noFill/>
          </a:ln>
        </p:spPr>
        <p:txBody>
          <a:bodyPr spcFirstLastPara="1" wrap="square" lIns="0" tIns="45700" rIns="0" bIns="45700" anchor="t" anchorCtr="0">
            <a:noAutofit/>
          </a:bodyPr>
          <a:lstStyle/>
          <a:p>
            <a:pPr marL="0" marR="0" lvl="0" indent="0" algn="l" rtl="0">
              <a:lnSpc>
                <a:spcPct val="130000"/>
              </a:lnSpc>
              <a:spcBef>
                <a:spcPts val="0"/>
              </a:spcBef>
              <a:spcAft>
                <a:spcPts val="0"/>
              </a:spcAft>
              <a:buClr>
                <a:schemeClr val="accent6"/>
              </a:buClr>
              <a:buSzPts val="1400"/>
              <a:buFont typeface="Arial"/>
              <a:buNone/>
            </a:pPr>
            <a:r>
              <a:rPr lang="en-US" sz="1400" b="0" i="0" u="none" strike="noStrike">
                <a:solidFill>
                  <a:srgbClr val="FFFFFF"/>
                </a:solidFill>
                <a:latin typeface="Century Gothic"/>
                <a:ea typeface="Century Gothic"/>
                <a:cs typeface="Century Gothic"/>
                <a:sym typeface="Century Gothic"/>
              </a:rPr>
              <a:t>Sécuriser les données des entreprises et réduire le risque de fuite ou d’exposition</a:t>
            </a:r>
            <a:endParaRPr sz="1400">
              <a:solidFill>
                <a:schemeClr val="lt1"/>
              </a:solidFill>
              <a:latin typeface="Montserrat"/>
              <a:ea typeface="Montserrat"/>
              <a:cs typeface="Montserrat"/>
              <a:sym typeface="Montserrat"/>
            </a:endParaRPr>
          </a:p>
        </p:txBody>
      </p:sp>
      <p:sp>
        <p:nvSpPr>
          <p:cNvPr id="696" name="Google Shape;696;p3"/>
          <p:cNvSpPr txBox="1"/>
          <p:nvPr/>
        </p:nvSpPr>
        <p:spPr>
          <a:xfrm>
            <a:off x="6402977" y="5104172"/>
            <a:ext cx="4719639" cy="1158791"/>
          </a:xfrm>
          <a:prstGeom prst="rect">
            <a:avLst/>
          </a:prstGeom>
          <a:noFill/>
          <a:ln>
            <a:noFill/>
          </a:ln>
        </p:spPr>
        <p:txBody>
          <a:bodyPr spcFirstLastPara="1" wrap="square" lIns="0" tIns="45700" rIns="0" bIns="45700" anchor="t" anchorCtr="0">
            <a:noAutofit/>
          </a:bodyPr>
          <a:lstStyle/>
          <a:p>
            <a:pPr marL="0" marR="0" lvl="0" indent="0" algn="l" rtl="0">
              <a:lnSpc>
                <a:spcPct val="130000"/>
              </a:lnSpc>
              <a:spcBef>
                <a:spcPts val="0"/>
              </a:spcBef>
              <a:spcAft>
                <a:spcPts val="0"/>
              </a:spcAft>
              <a:buClr>
                <a:schemeClr val="accent6"/>
              </a:buClr>
              <a:buSzPts val="1400"/>
              <a:buFont typeface="Arial"/>
              <a:buNone/>
            </a:pPr>
            <a:r>
              <a:rPr lang="en-US" sz="1400">
                <a:solidFill>
                  <a:srgbClr val="FFFFFF"/>
                </a:solidFill>
                <a:latin typeface="Century Gothic"/>
                <a:ea typeface="Century Gothic"/>
                <a:cs typeface="Century Gothic"/>
                <a:sym typeface="Century Gothic"/>
              </a:rPr>
              <a:t>Réduire significativement le risque humain pour contrer efficacement les cyberattaques </a:t>
            </a:r>
            <a:endParaRPr sz="1400">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1D28"/>
        </a:solidFill>
        <a:effectLst/>
      </p:bgPr>
    </p:bg>
    <p:spTree>
      <p:nvGrpSpPr>
        <p:cNvPr id="1" name="Shape 700"/>
        <p:cNvGrpSpPr/>
        <p:nvPr/>
      </p:nvGrpSpPr>
      <p:grpSpPr>
        <a:xfrm>
          <a:off x="0" y="0"/>
          <a:ext cx="0" cy="0"/>
          <a:chOff x="0" y="0"/>
          <a:chExt cx="0" cy="0"/>
        </a:xfrm>
      </p:grpSpPr>
      <p:sp>
        <p:nvSpPr>
          <p:cNvPr id="701" name="Google Shape;701;p4"/>
          <p:cNvSpPr/>
          <p:nvPr/>
        </p:nvSpPr>
        <p:spPr>
          <a:xfrm>
            <a:off x="4735037" y="2205982"/>
            <a:ext cx="2686510" cy="2686508"/>
          </a:xfrm>
          <a:prstGeom prst="donut">
            <a:avLst>
              <a:gd name="adj" fmla="val 1519"/>
            </a:avLst>
          </a:prstGeom>
          <a:solidFill>
            <a:srgbClr val="C2DBD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4"/>
          <p:cNvSpPr/>
          <p:nvPr/>
        </p:nvSpPr>
        <p:spPr>
          <a:xfrm>
            <a:off x="4168360" y="1545275"/>
            <a:ext cx="3819862" cy="3819858"/>
          </a:xfrm>
          <a:prstGeom prst="donut">
            <a:avLst>
              <a:gd name="adj" fmla="val 1199"/>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703" name="Google Shape;703;p4"/>
          <p:cNvGrpSpPr/>
          <p:nvPr/>
        </p:nvGrpSpPr>
        <p:grpSpPr>
          <a:xfrm>
            <a:off x="4227390" y="1604303"/>
            <a:ext cx="3902502" cy="3819858"/>
            <a:chOff x="4227390" y="1604303"/>
            <a:chExt cx="3902502" cy="3819858"/>
          </a:xfrm>
        </p:grpSpPr>
        <p:sp>
          <p:nvSpPr>
            <p:cNvPr id="704" name="Google Shape;704;p4"/>
            <p:cNvSpPr/>
            <p:nvPr/>
          </p:nvSpPr>
          <p:spPr>
            <a:xfrm>
              <a:off x="4643820" y="2058965"/>
              <a:ext cx="2868943" cy="2868941"/>
            </a:xfrm>
            <a:prstGeom prst="donut">
              <a:avLst>
                <a:gd name="adj" fmla="val 1519"/>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4"/>
            <p:cNvSpPr/>
            <p:nvPr/>
          </p:nvSpPr>
          <p:spPr>
            <a:xfrm>
              <a:off x="4498922" y="1910837"/>
              <a:ext cx="3158740" cy="3158736"/>
            </a:xfrm>
            <a:prstGeom prst="donut">
              <a:avLst>
                <a:gd name="adj" fmla="val 1519"/>
              </a:avLst>
            </a:prstGeom>
            <a:solidFill>
              <a:srgbClr val="C2DBD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06" name="Google Shape;706;p4"/>
            <p:cNvSpPr/>
            <p:nvPr/>
          </p:nvSpPr>
          <p:spPr>
            <a:xfrm>
              <a:off x="4227390" y="1639306"/>
              <a:ext cx="3701802" cy="3701798"/>
            </a:xfrm>
            <a:prstGeom prst="donut">
              <a:avLst>
                <a:gd name="adj" fmla="val 1199"/>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07" name="Google Shape;707;p4"/>
            <p:cNvSpPr/>
            <p:nvPr/>
          </p:nvSpPr>
          <p:spPr>
            <a:xfrm>
              <a:off x="4310030" y="1604303"/>
              <a:ext cx="3819862" cy="3819858"/>
            </a:xfrm>
            <a:prstGeom prst="donut">
              <a:avLst>
                <a:gd name="adj" fmla="val 1199"/>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08" name="Google Shape;708;p4"/>
          <p:cNvGrpSpPr/>
          <p:nvPr/>
        </p:nvGrpSpPr>
        <p:grpSpPr>
          <a:xfrm>
            <a:off x="3802382" y="1214714"/>
            <a:ext cx="4587236" cy="4480566"/>
            <a:chOff x="3802382" y="1214714"/>
            <a:chExt cx="4587236" cy="4480566"/>
          </a:xfrm>
        </p:grpSpPr>
        <p:sp>
          <p:nvSpPr>
            <p:cNvPr id="709" name="Google Shape;709;p4"/>
            <p:cNvSpPr/>
            <p:nvPr/>
          </p:nvSpPr>
          <p:spPr>
            <a:xfrm>
              <a:off x="3849604" y="1237911"/>
              <a:ext cx="4457373" cy="4457369"/>
            </a:xfrm>
            <a:prstGeom prst="donut">
              <a:avLst>
                <a:gd name="adj" fmla="val 983"/>
              </a:avLst>
            </a:prstGeom>
            <a:solidFill>
              <a:srgbClr val="C2DBD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4"/>
            <p:cNvSpPr/>
            <p:nvPr/>
          </p:nvSpPr>
          <p:spPr>
            <a:xfrm>
              <a:off x="3802382" y="1214714"/>
              <a:ext cx="4185840" cy="4185836"/>
            </a:xfrm>
            <a:prstGeom prst="donut">
              <a:avLst>
                <a:gd name="adj" fmla="val 1199"/>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11" name="Google Shape;711;p4"/>
            <p:cNvSpPr/>
            <p:nvPr/>
          </p:nvSpPr>
          <p:spPr>
            <a:xfrm>
              <a:off x="4203778" y="1226519"/>
              <a:ext cx="4185840" cy="4185836"/>
            </a:xfrm>
            <a:prstGeom prst="donut">
              <a:avLst>
                <a:gd name="adj" fmla="val 1199"/>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12" name="Google Shape;712;p4"/>
            <p:cNvSpPr/>
            <p:nvPr/>
          </p:nvSpPr>
          <p:spPr>
            <a:xfrm>
              <a:off x="4168361" y="1427216"/>
              <a:ext cx="4185840" cy="4185836"/>
            </a:xfrm>
            <a:prstGeom prst="donut">
              <a:avLst>
                <a:gd name="adj" fmla="val 1199"/>
              </a:avLst>
            </a:prstGeom>
            <a:solidFill>
              <a:srgbClr val="C2DBD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713" name="Google Shape;713;p4"/>
          <p:cNvSpPr/>
          <p:nvPr/>
        </p:nvSpPr>
        <p:spPr>
          <a:xfrm>
            <a:off x="3891164" y="5783102"/>
            <a:ext cx="4409672" cy="632258"/>
          </a:xfrm>
          <a:prstGeom prst="ellipse">
            <a:avLst/>
          </a:prstGeom>
          <a:gradFill>
            <a:gsLst>
              <a:gs pos="0">
                <a:srgbClr val="5D6893">
                  <a:alpha val="33725"/>
                </a:srgbClr>
              </a:gs>
              <a:gs pos="100000">
                <a:srgbClr val="FFFFF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714" name="Google Shape;714;p4"/>
          <p:cNvGrpSpPr/>
          <p:nvPr/>
        </p:nvGrpSpPr>
        <p:grpSpPr>
          <a:xfrm>
            <a:off x="4068695" y="1479173"/>
            <a:ext cx="4001214" cy="4001214"/>
            <a:chOff x="4068695" y="1479173"/>
            <a:chExt cx="4001214" cy="4001214"/>
          </a:xfrm>
        </p:grpSpPr>
        <p:grpSp>
          <p:nvGrpSpPr>
            <p:cNvPr id="715" name="Google Shape;715;p4"/>
            <p:cNvGrpSpPr/>
            <p:nvPr/>
          </p:nvGrpSpPr>
          <p:grpSpPr>
            <a:xfrm>
              <a:off x="4735037" y="2118160"/>
              <a:ext cx="2706446" cy="2706446"/>
              <a:chOff x="4735037" y="2118160"/>
              <a:chExt cx="2706446" cy="2706446"/>
            </a:xfrm>
          </p:grpSpPr>
          <p:sp>
            <p:nvSpPr>
              <p:cNvPr id="716" name="Google Shape;716;p4"/>
              <p:cNvSpPr/>
              <p:nvPr/>
            </p:nvSpPr>
            <p:spPr>
              <a:xfrm>
                <a:off x="4797367" y="2209281"/>
                <a:ext cx="2561849" cy="2561849"/>
              </a:xfrm>
              <a:prstGeom prst="donut">
                <a:avLst>
                  <a:gd name="adj" fmla="val 1519"/>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4"/>
              <p:cNvSpPr/>
              <p:nvPr/>
            </p:nvSpPr>
            <p:spPr>
              <a:xfrm>
                <a:off x="4735037" y="2123342"/>
                <a:ext cx="2686510" cy="2686508"/>
              </a:xfrm>
              <a:prstGeom prst="donut">
                <a:avLst>
                  <a:gd name="adj" fmla="val 1519"/>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4"/>
              <p:cNvSpPr/>
              <p:nvPr/>
            </p:nvSpPr>
            <p:spPr>
              <a:xfrm>
                <a:off x="4735037" y="2118160"/>
                <a:ext cx="2706446" cy="2706446"/>
              </a:xfrm>
              <a:prstGeom prst="blockArc">
                <a:avLst>
                  <a:gd name="adj1" fmla="val 10800000"/>
                  <a:gd name="adj2" fmla="val 15161400"/>
                  <a:gd name="adj3" fmla="val 2328"/>
                </a:avLst>
              </a:prstGeom>
              <a:solidFill>
                <a:srgbClr val="A3CA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719" name="Google Shape;719;p4"/>
            <p:cNvSpPr/>
            <p:nvPr/>
          </p:nvSpPr>
          <p:spPr>
            <a:xfrm rot="9057702">
              <a:off x="4597932" y="2008410"/>
              <a:ext cx="2942741" cy="2942741"/>
            </a:xfrm>
            <a:prstGeom prst="blockArc">
              <a:avLst>
                <a:gd name="adj1" fmla="val 15189336"/>
                <a:gd name="adj2" fmla="val 20281184"/>
                <a:gd name="adj3" fmla="val 2373"/>
              </a:avLst>
            </a:prstGeom>
            <a:solidFill>
              <a:srgbClr val="A3CA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720" name="Google Shape;720;p4"/>
          <p:cNvSpPr/>
          <p:nvPr/>
        </p:nvSpPr>
        <p:spPr>
          <a:xfrm rot="4769389">
            <a:off x="4190705" y="1507112"/>
            <a:ext cx="3733520" cy="3733520"/>
          </a:xfrm>
          <a:prstGeom prst="blockArc">
            <a:avLst>
              <a:gd name="adj1" fmla="val 8317139"/>
              <a:gd name="adj2" fmla="val 10918983"/>
              <a:gd name="adj3" fmla="val 2173"/>
            </a:avLst>
          </a:prstGeom>
          <a:solidFill>
            <a:srgbClr val="7E8B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721" name="Google Shape;721;p4"/>
          <p:cNvCxnSpPr/>
          <p:nvPr/>
        </p:nvCxnSpPr>
        <p:spPr>
          <a:xfrm rot="10800000">
            <a:off x="1357519" y="1757555"/>
            <a:ext cx="3264000" cy="430500"/>
          </a:xfrm>
          <a:prstGeom prst="bentConnector3">
            <a:avLst>
              <a:gd name="adj1" fmla="val 29502"/>
            </a:avLst>
          </a:prstGeom>
          <a:noFill/>
          <a:ln w="25400" cap="flat" cmpd="sng">
            <a:solidFill>
              <a:srgbClr val="7E8BAF"/>
            </a:solidFill>
            <a:prstDash val="solid"/>
            <a:miter lim="800000"/>
            <a:headEnd type="none" w="sm" len="sm"/>
            <a:tailEnd type="none" w="sm" len="sm"/>
          </a:ln>
        </p:spPr>
      </p:cxnSp>
      <p:sp>
        <p:nvSpPr>
          <p:cNvPr id="722" name="Google Shape;722;p4"/>
          <p:cNvSpPr txBox="1"/>
          <p:nvPr/>
        </p:nvSpPr>
        <p:spPr>
          <a:xfrm>
            <a:off x="1655117" y="1279624"/>
            <a:ext cx="1713317" cy="43088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200" b="1">
                <a:solidFill>
                  <a:srgbClr val="7E8BAF"/>
                </a:solidFill>
                <a:latin typeface="Century Gothic"/>
                <a:ea typeface="Century Gothic"/>
                <a:cs typeface="Century Gothic"/>
                <a:sym typeface="Century Gothic"/>
              </a:rPr>
              <a:t>Audit</a:t>
            </a:r>
            <a:endParaRPr/>
          </a:p>
        </p:txBody>
      </p:sp>
      <p:sp>
        <p:nvSpPr>
          <p:cNvPr id="723" name="Google Shape;723;p4"/>
          <p:cNvSpPr/>
          <p:nvPr/>
        </p:nvSpPr>
        <p:spPr>
          <a:xfrm flipH="1">
            <a:off x="153335" y="1784675"/>
            <a:ext cx="3734291" cy="1938992"/>
          </a:xfrm>
          <a:prstGeom prst="rect">
            <a:avLst/>
          </a:prstGeom>
          <a:noFill/>
          <a:ln>
            <a:noFill/>
          </a:ln>
        </p:spPr>
        <p:txBody>
          <a:bodyPr spcFirstLastPara="1" wrap="square" lIns="91425" tIns="45700" rIns="91425" bIns="45700" anchor="ctr" anchorCtr="0">
            <a:spAutoFit/>
          </a:bodyPr>
          <a:lstStyle/>
          <a:p>
            <a:pPr marL="171450" marR="0" lvl="0" indent="-171450" algn="l" rtl="0">
              <a:spcBef>
                <a:spcPts val="0"/>
              </a:spcBef>
              <a:spcAft>
                <a:spcPts val="0"/>
              </a:spcAft>
              <a:buClr>
                <a:schemeClr val="lt1"/>
              </a:buClr>
              <a:buSzPts val="1200"/>
              <a:buFont typeface="Noto Sans Symbols"/>
              <a:buChar char="⮚"/>
            </a:pPr>
            <a:r>
              <a:rPr lang="en-US" sz="1200">
                <a:solidFill>
                  <a:schemeClr val="lt1"/>
                </a:solidFill>
                <a:latin typeface="Century Gothic"/>
                <a:ea typeface="Century Gothic"/>
                <a:cs typeface="Century Gothic"/>
                <a:sym typeface="Century Gothic"/>
              </a:rPr>
              <a:t>Évaluer les niveaux de sécurité et chercher les axes d’amélioration possible</a:t>
            </a:r>
            <a:endParaRPr/>
          </a:p>
          <a:p>
            <a:pPr marL="0" marR="0" lvl="0" indent="0" algn="l" rtl="0">
              <a:spcBef>
                <a:spcPts val="0"/>
              </a:spcBef>
              <a:spcAft>
                <a:spcPts val="0"/>
              </a:spcAft>
              <a:buNone/>
            </a:pPr>
            <a:endParaRPr sz="1200">
              <a:solidFill>
                <a:schemeClr val="lt1"/>
              </a:solidFill>
              <a:latin typeface="Century Gothic"/>
              <a:ea typeface="Century Gothic"/>
              <a:cs typeface="Century Gothic"/>
              <a:sym typeface="Century Gothic"/>
            </a:endParaRPr>
          </a:p>
          <a:p>
            <a:pPr marL="171450" marR="0" lvl="0" indent="-171450" algn="l" rtl="0">
              <a:spcBef>
                <a:spcPts val="0"/>
              </a:spcBef>
              <a:spcAft>
                <a:spcPts val="0"/>
              </a:spcAft>
              <a:buClr>
                <a:schemeClr val="lt1"/>
              </a:buClr>
              <a:buSzPts val="1200"/>
              <a:buFont typeface="Noto Sans Symbols"/>
              <a:buChar char="⮚"/>
            </a:pPr>
            <a:r>
              <a:rPr lang="en-US" sz="1200">
                <a:solidFill>
                  <a:schemeClr val="lt1"/>
                </a:solidFill>
                <a:latin typeface="Century Gothic"/>
                <a:ea typeface="Century Gothic"/>
                <a:cs typeface="Century Gothic"/>
                <a:sym typeface="Century Gothic"/>
              </a:rPr>
              <a:t>Déterminer les écarts par rapport à une norme ou un référentiel de sécurité</a:t>
            </a:r>
            <a:endParaRPr/>
          </a:p>
          <a:p>
            <a:pPr marL="0" marR="0" lvl="0" indent="0" algn="l" rtl="0">
              <a:spcBef>
                <a:spcPts val="0"/>
              </a:spcBef>
              <a:spcAft>
                <a:spcPts val="0"/>
              </a:spcAft>
              <a:buNone/>
            </a:pPr>
            <a:endParaRPr sz="1200">
              <a:solidFill>
                <a:schemeClr val="lt1"/>
              </a:solidFill>
              <a:latin typeface="Century Gothic"/>
              <a:ea typeface="Century Gothic"/>
              <a:cs typeface="Century Gothic"/>
              <a:sym typeface="Century Gothic"/>
            </a:endParaRPr>
          </a:p>
          <a:p>
            <a:pPr marL="171450" marR="0" lvl="0" indent="-171450" algn="l" rtl="0">
              <a:spcBef>
                <a:spcPts val="0"/>
              </a:spcBef>
              <a:spcAft>
                <a:spcPts val="0"/>
              </a:spcAft>
              <a:buClr>
                <a:schemeClr val="lt1"/>
              </a:buClr>
              <a:buSzPts val="1200"/>
              <a:buFont typeface="Noto Sans Symbols"/>
              <a:buChar char="⮚"/>
            </a:pPr>
            <a:r>
              <a:rPr lang="en-US" sz="1200">
                <a:solidFill>
                  <a:schemeClr val="lt1"/>
                </a:solidFill>
                <a:latin typeface="Century Gothic"/>
                <a:ea typeface="Century Gothic"/>
                <a:cs typeface="Century Gothic"/>
                <a:sym typeface="Century Gothic"/>
              </a:rPr>
              <a:t>Trouver et déceler les failles de sécurité existantes</a:t>
            </a:r>
            <a:endParaRPr/>
          </a:p>
          <a:p>
            <a:pPr marL="171450" marR="0" lvl="0" indent="-95250" algn="l" rtl="0">
              <a:spcBef>
                <a:spcPts val="0"/>
              </a:spcBef>
              <a:spcAft>
                <a:spcPts val="0"/>
              </a:spcAft>
              <a:buClr>
                <a:schemeClr val="dk1"/>
              </a:buClr>
              <a:buSzPts val="1200"/>
              <a:buFont typeface="Noto Sans Symbols"/>
              <a:buNone/>
            </a:pPr>
            <a:endParaRPr sz="1200">
              <a:solidFill>
                <a:schemeClr val="lt1"/>
              </a:solidFill>
              <a:latin typeface="Century Gothic"/>
              <a:ea typeface="Century Gothic"/>
              <a:cs typeface="Century Gothic"/>
              <a:sym typeface="Century Gothic"/>
            </a:endParaRPr>
          </a:p>
          <a:p>
            <a:pPr marL="171450" marR="0" lvl="0" indent="-95250" algn="l" rtl="0">
              <a:spcBef>
                <a:spcPts val="0"/>
              </a:spcBef>
              <a:spcAft>
                <a:spcPts val="0"/>
              </a:spcAft>
              <a:buClr>
                <a:schemeClr val="dk1"/>
              </a:buClr>
              <a:buSzPts val="1200"/>
              <a:buFont typeface="Noto Sans Symbols"/>
              <a:buNone/>
            </a:pPr>
            <a:endParaRPr sz="1200">
              <a:solidFill>
                <a:schemeClr val="lt1"/>
              </a:solidFill>
              <a:latin typeface="Century Gothic"/>
              <a:ea typeface="Century Gothic"/>
              <a:cs typeface="Century Gothic"/>
              <a:sym typeface="Century Gothic"/>
            </a:endParaRPr>
          </a:p>
        </p:txBody>
      </p:sp>
      <p:sp>
        <p:nvSpPr>
          <p:cNvPr id="724" name="Google Shape;724;p4"/>
          <p:cNvSpPr/>
          <p:nvPr/>
        </p:nvSpPr>
        <p:spPr>
          <a:xfrm rot="8971365">
            <a:off x="4229240" y="1613018"/>
            <a:ext cx="3733520" cy="3733520"/>
          </a:xfrm>
          <a:prstGeom prst="blockArc">
            <a:avLst>
              <a:gd name="adj1" fmla="val 8344118"/>
              <a:gd name="adj2" fmla="val 11482960"/>
              <a:gd name="adj3" fmla="val 2181"/>
            </a:avLst>
          </a:prstGeom>
          <a:solidFill>
            <a:srgbClr val="76D2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725" name="Google Shape;725;p4"/>
          <p:cNvCxnSpPr/>
          <p:nvPr/>
        </p:nvCxnSpPr>
        <p:spPr>
          <a:xfrm flipH="1">
            <a:off x="6666341" y="1287065"/>
            <a:ext cx="4405800" cy="410700"/>
          </a:xfrm>
          <a:prstGeom prst="bentConnector3">
            <a:avLst>
              <a:gd name="adj1" fmla="val 58605"/>
            </a:avLst>
          </a:prstGeom>
          <a:noFill/>
          <a:ln w="25400" cap="flat" cmpd="sng">
            <a:solidFill>
              <a:srgbClr val="76D2D2"/>
            </a:solidFill>
            <a:prstDash val="solid"/>
            <a:miter lim="800000"/>
            <a:headEnd type="none" w="sm" len="sm"/>
            <a:tailEnd type="none" w="sm" len="sm"/>
          </a:ln>
        </p:spPr>
      </p:cxnSp>
      <p:sp>
        <p:nvSpPr>
          <p:cNvPr id="726" name="Google Shape;726;p4"/>
          <p:cNvSpPr txBox="1"/>
          <p:nvPr/>
        </p:nvSpPr>
        <p:spPr>
          <a:xfrm>
            <a:off x="8612633" y="790077"/>
            <a:ext cx="2322021" cy="43088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200" b="1">
                <a:solidFill>
                  <a:srgbClr val="76D2D2"/>
                </a:solidFill>
                <a:latin typeface="Century Gothic"/>
                <a:ea typeface="Century Gothic"/>
                <a:cs typeface="Century Gothic"/>
                <a:sym typeface="Century Gothic"/>
              </a:rPr>
              <a:t>Conseil</a:t>
            </a:r>
            <a:endParaRPr/>
          </a:p>
        </p:txBody>
      </p:sp>
      <p:sp>
        <p:nvSpPr>
          <p:cNvPr id="727" name="Google Shape;727;p4"/>
          <p:cNvSpPr/>
          <p:nvPr/>
        </p:nvSpPr>
        <p:spPr>
          <a:xfrm flipH="1">
            <a:off x="8570686" y="1287903"/>
            <a:ext cx="3467977" cy="2123658"/>
          </a:xfrm>
          <a:prstGeom prst="rect">
            <a:avLst/>
          </a:prstGeom>
          <a:noFill/>
          <a:ln>
            <a:noFill/>
          </a:ln>
        </p:spPr>
        <p:txBody>
          <a:bodyPr spcFirstLastPara="1" wrap="square" lIns="91425" tIns="45700" rIns="91425" bIns="45700" anchor="ctr" anchorCtr="0">
            <a:spAutoFit/>
          </a:bodyPr>
          <a:lstStyle/>
          <a:p>
            <a:pPr marL="171450" marR="0" lvl="0" indent="-171450" algn="l" rtl="0">
              <a:spcBef>
                <a:spcPts val="0"/>
              </a:spcBef>
              <a:spcAft>
                <a:spcPts val="0"/>
              </a:spcAft>
              <a:buClr>
                <a:schemeClr val="lt1"/>
              </a:buClr>
              <a:buSzPts val="1200"/>
              <a:buFont typeface="Noto Sans Symbols"/>
              <a:buChar char="⮚"/>
            </a:pPr>
            <a:r>
              <a:rPr lang="en-US" sz="1200">
                <a:solidFill>
                  <a:schemeClr val="lt1"/>
                </a:solidFill>
                <a:latin typeface="Century Gothic"/>
                <a:ea typeface="Century Gothic"/>
                <a:cs typeface="Century Gothic"/>
                <a:sym typeface="Century Gothic"/>
              </a:rPr>
              <a:t>Définir et mettre en œuvre votre politique de sécurité et les processus associés</a:t>
            </a:r>
            <a:endParaRPr/>
          </a:p>
          <a:p>
            <a:pPr marL="0" marR="0" lvl="0" indent="0" algn="l" rtl="0">
              <a:spcBef>
                <a:spcPts val="0"/>
              </a:spcBef>
              <a:spcAft>
                <a:spcPts val="0"/>
              </a:spcAft>
              <a:buNone/>
            </a:pPr>
            <a:endParaRPr sz="1200">
              <a:solidFill>
                <a:schemeClr val="lt1"/>
              </a:solidFill>
              <a:latin typeface="Century Gothic"/>
              <a:ea typeface="Century Gothic"/>
              <a:cs typeface="Century Gothic"/>
              <a:sym typeface="Century Gothic"/>
            </a:endParaRPr>
          </a:p>
          <a:p>
            <a:pPr marL="171450" marR="0" lvl="0" indent="-171450" algn="l" rtl="0">
              <a:spcBef>
                <a:spcPts val="0"/>
              </a:spcBef>
              <a:spcAft>
                <a:spcPts val="0"/>
              </a:spcAft>
              <a:buClr>
                <a:schemeClr val="lt1"/>
              </a:buClr>
              <a:buSzPts val="1200"/>
              <a:buFont typeface="Noto Sans Symbols"/>
              <a:buChar char="⮚"/>
            </a:pPr>
            <a:r>
              <a:rPr lang="en-US" sz="1200">
                <a:solidFill>
                  <a:schemeClr val="lt1"/>
                </a:solidFill>
                <a:latin typeface="Century Gothic"/>
                <a:ea typeface="Century Gothic"/>
                <a:cs typeface="Century Gothic"/>
                <a:sym typeface="Century Gothic"/>
              </a:rPr>
              <a:t>Mettre à votre disposition des compétences très pointues en matière de cybersécurité pour mener à bien tous vos projets</a:t>
            </a:r>
            <a:endParaRPr/>
          </a:p>
          <a:p>
            <a:pPr marL="0" marR="0" lvl="0" indent="0" algn="l" rtl="0">
              <a:spcBef>
                <a:spcPts val="0"/>
              </a:spcBef>
              <a:spcAft>
                <a:spcPts val="0"/>
              </a:spcAft>
              <a:buNone/>
            </a:pPr>
            <a:endParaRPr sz="1200">
              <a:solidFill>
                <a:schemeClr val="lt1"/>
              </a:solidFill>
              <a:latin typeface="Century Gothic"/>
              <a:ea typeface="Century Gothic"/>
              <a:cs typeface="Century Gothic"/>
              <a:sym typeface="Century Gothic"/>
            </a:endParaRPr>
          </a:p>
          <a:p>
            <a:pPr marL="171450" marR="0" lvl="0" indent="-171450" algn="l" rtl="0">
              <a:spcBef>
                <a:spcPts val="0"/>
              </a:spcBef>
              <a:spcAft>
                <a:spcPts val="0"/>
              </a:spcAft>
              <a:buClr>
                <a:schemeClr val="lt1"/>
              </a:buClr>
              <a:buSzPts val="1200"/>
              <a:buFont typeface="Noto Sans Symbols"/>
              <a:buChar char="⮚"/>
            </a:pPr>
            <a:r>
              <a:rPr lang="en-US" sz="1200">
                <a:solidFill>
                  <a:schemeClr val="lt1"/>
                </a:solidFill>
                <a:latin typeface="Century Gothic"/>
                <a:ea typeface="Century Gothic"/>
                <a:cs typeface="Century Gothic"/>
                <a:sym typeface="Century Gothic"/>
              </a:rPr>
              <a:t>Mettre en œuvre un processus d’amélioration continu de votre cybersécurité</a:t>
            </a:r>
            <a:endParaRPr/>
          </a:p>
        </p:txBody>
      </p:sp>
      <p:sp>
        <p:nvSpPr>
          <p:cNvPr id="728" name="Google Shape;728;p4"/>
          <p:cNvSpPr/>
          <p:nvPr/>
        </p:nvSpPr>
        <p:spPr>
          <a:xfrm rot="-622836">
            <a:off x="4258141" y="1599835"/>
            <a:ext cx="3733520" cy="3733520"/>
          </a:xfrm>
          <a:prstGeom prst="blockArc">
            <a:avLst>
              <a:gd name="adj1" fmla="val 8344118"/>
              <a:gd name="adj2" fmla="val 12196203"/>
              <a:gd name="adj3" fmla="val 179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729" name="Google Shape;729;p4"/>
          <p:cNvCxnSpPr/>
          <p:nvPr/>
        </p:nvCxnSpPr>
        <p:spPr>
          <a:xfrm flipH="1">
            <a:off x="1347311" y="4882423"/>
            <a:ext cx="3605400" cy="461100"/>
          </a:xfrm>
          <a:prstGeom prst="bentConnector3">
            <a:avLst>
              <a:gd name="adj1" fmla="val 26494"/>
            </a:avLst>
          </a:prstGeom>
          <a:noFill/>
          <a:ln w="25400" cap="flat" cmpd="sng">
            <a:solidFill>
              <a:schemeClr val="accent6"/>
            </a:solidFill>
            <a:prstDash val="solid"/>
            <a:miter lim="800000"/>
            <a:headEnd type="none" w="sm" len="sm"/>
            <a:tailEnd type="none" w="sm" len="sm"/>
          </a:ln>
        </p:spPr>
      </p:cxnSp>
      <p:sp>
        <p:nvSpPr>
          <p:cNvPr id="730" name="Google Shape;730;p4"/>
          <p:cNvSpPr txBox="1"/>
          <p:nvPr/>
        </p:nvSpPr>
        <p:spPr>
          <a:xfrm>
            <a:off x="1825568" y="5419910"/>
            <a:ext cx="1713317" cy="43088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200" b="1">
                <a:solidFill>
                  <a:schemeClr val="accent6"/>
                </a:solidFill>
                <a:latin typeface="Century Gothic"/>
                <a:ea typeface="Century Gothic"/>
                <a:cs typeface="Century Gothic"/>
                <a:sym typeface="Century Gothic"/>
              </a:rPr>
              <a:t>Intégration</a:t>
            </a:r>
            <a:endParaRPr sz="2200" b="1">
              <a:solidFill>
                <a:schemeClr val="accent6"/>
              </a:solidFill>
              <a:latin typeface="Century Gothic"/>
              <a:ea typeface="Century Gothic"/>
              <a:cs typeface="Century Gothic"/>
              <a:sym typeface="Century Gothic"/>
            </a:endParaRPr>
          </a:p>
        </p:txBody>
      </p:sp>
      <p:sp>
        <p:nvSpPr>
          <p:cNvPr id="731" name="Google Shape;731;p4"/>
          <p:cNvSpPr/>
          <p:nvPr/>
        </p:nvSpPr>
        <p:spPr>
          <a:xfrm flipH="1">
            <a:off x="153336" y="4328232"/>
            <a:ext cx="3492850" cy="1015663"/>
          </a:xfrm>
          <a:prstGeom prst="rect">
            <a:avLst/>
          </a:prstGeom>
          <a:noFill/>
          <a:ln>
            <a:noFill/>
          </a:ln>
        </p:spPr>
        <p:txBody>
          <a:bodyPr spcFirstLastPara="1" wrap="square" lIns="91425" tIns="45700" rIns="91425" bIns="45700" anchor="ctr" anchorCtr="0">
            <a:spAutoFit/>
          </a:bodyPr>
          <a:lstStyle/>
          <a:p>
            <a:pPr marL="182880" marR="0" lvl="0" indent="-182880" algn="l" rtl="0">
              <a:spcBef>
                <a:spcPts val="0"/>
              </a:spcBef>
              <a:spcAft>
                <a:spcPts val="0"/>
              </a:spcAft>
              <a:buClr>
                <a:schemeClr val="lt1"/>
              </a:buClr>
              <a:buSzPts val="1200"/>
              <a:buFont typeface="Noto Sans Symbols"/>
              <a:buChar char="⮚"/>
            </a:pPr>
            <a:r>
              <a:rPr lang="en-US" sz="1200">
                <a:solidFill>
                  <a:schemeClr val="lt1"/>
                </a:solidFill>
                <a:latin typeface="Century Gothic"/>
                <a:ea typeface="Century Gothic"/>
                <a:cs typeface="Century Gothic"/>
                <a:sym typeface="Century Gothic"/>
              </a:rPr>
              <a:t>Mettre en place des solutions de sécurité</a:t>
            </a:r>
            <a:endParaRPr sz="1200">
              <a:solidFill>
                <a:schemeClr val="lt1"/>
              </a:solidFill>
              <a:latin typeface="Century Gothic"/>
              <a:ea typeface="Century Gothic"/>
              <a:cs typeface="Century Gothic"/>
              <a:sym typeface="Century Gothic"/>
            </a:endParaRPr>
          </a:p>
          <a:p>
            <a:pPr marL="171450" marR="0" lvl="0" indent="-95250" algn="l" rtl="0">
              <a:spcBef>
                <a:spcPts val="0"/>
              </a:spcBef>
              <a:spcAft>
                <a:spcPts val="0"/>
              </a:spcAft>
              <a:buClr>
                <a:schemeClr val="dk1"/>
              </a:buClr>
              <a:buSzPts val="1200"/>
              <a:buFont typeface="Noto Sans Symbols"/>
              <a:buNone/>
            </a:pPr>
            <a:endParaRPr sz="1200">
              <a:solidFill>
                <a:schemeClr val="lt1"/>
              </a:solidFill>
              <a:latin typeface="Century Gothic"/>
              <a:ea typeface="Century Gothic"/>
              <a:cs typeface="Century Gothic"/>
              <a:sym typeface="Century Gothic"/>
            </a:endParaRPr>
          </a:p>
          <a:p>
            <a:pPr marL="182880" marR="0" lvl="0" indent="-182880" algn="l" rtl="0">
              <a:spcBef>
                <a:spcPts val="0"/>
              </a:spcBef>
              <a:spcAft>
                <a:spcPts val="0"/>
              </a:spcAft>
              <a:buClr>
                <a:schemeClr val="lt1"/>
              </a:buClr>
              <a:buSzPts val="1200"/>
              <a:buFont typeface="Noto Sans Symbols"/>
              <a:buChar char="⮚"/>
            </a:pPr>
            <a:r>
              <a:rPr lang="en-US" sz="1200">
                <a:solidFill>
                  <a:schemeClr val="lt1"/>
                </a:solidFill>
                <a:latin typeface="Century Gothic"/>
                <a:ea typeface="Century Gothic"/>
                <a:cs typeface="Century Gothic"/>
                <a:sym typeface="Century Gothic"/>
              </a:rPr>
              <a:t>Bénéficier d’expertise optimisant leur utilisation et leur exploitation</a:t>
            </a:r>
            <a:endParaRPr sz="12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200">
              <a:solidFill>
                <a:schemeClr val="lt1"/>
              </a:solidFill>
              <a:latin typeface="Century Gothic"/>
              <a:ea typeface="Century Gothic"/>
              <a:cs typeface="Century Gothic"/>
              <a:sym typeface="Century Gothic"/>
            </a:endParaRPr>
          </a:p>
        </p:txBody>
      </p:sp>
      <p:sp>
        <p:nvSpPr>
          <p:cNvPr id="732" name="Google Shape;732;p4"/>
          <p:cNvSpPr/>
          <p:nvPr/>
        </p:nvSpPr>
        <p:spPr>
          <a:xfrm rot="-6981449">
            <a:off x="4394520" y="1702924"/>
            <a:ext cx="3733520" cy="3733520"/>
          </a:xfrm>
          <a:prstGeom prst="blockArc">
            <a:avLst>
              <a:gd name="adj1" fmla="val 8317139"/>
              <a:gd name="adj2" fmla="val 10826210"/>
              <a:gd name="adj3" fmla="val 18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733" name="Google Shape;733;p4"/>
          <p:cNvCxnSpPr/>
          <p:nvPr/>
        </p:nvCxnSpPr>
        <p:spPr>
          <a:xfrm rot="10800000">
            <a:off x="7040637" y="5213800"/>
            <a:ext cx="4437300" cy="519300"/>
          </a:xfrm>
          <a:prstGeom prst="bentConnector3">
            <a:avLst>
              <a:gd name="adj1" fmla="val 67592"/>
            </a:avLst>
          </a:prstGeom>
          <a:noFill/>
          <a:ln w="25400" cap="flat" cmpd="sng">
            <a:solidFill>
              <a:schemeClr val="lt1"/>
            </a:solidFill>
            <a:prstDash val="solid"/>
            <a:miter lim="800000"/>
            <a:headEnd type="none" w="sm" len="sm"/>
            <a:tailEnd type="none" w="sm" len="sm"/>
          </a:ln>
        </p:spPr>
      </p:cxnSp>
      <p:sp>
        <p:nvSpPr>
          <p:cNvPr id="734" name="Google Shape;734;p4"/>
          <p:cNvSpPr txBox="1"/>
          <p:nvPr/>
        </p:nvSpPr>
        <p:spPr>
          <a:xfrm>
            <a:off x="9211973" y="5793520"/>
            <a:ext cx="1713317" cy="43088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200" b="1">
                <a:solidFill>
                  <a:schemeClr val="lt1"/>
                </a:solidFill>
                <a:latin typeface="Century Gothic"/>
                <a:ea typeface="Century Gothic"/>
                <a:cs typeface="Century Gothic"/>
                <a:sym typeface="Century Gothic"/>
              </a:rPr>
              <a:t>Formation</a:t>
            </a:r>
            <a:endParaRPr/>
          </a:p>
        </p:txBody>
      </p:sp>
      <p:sp>
        <p:nvSpPr>
          <p:cNvPr id="735" name="Google Shape;735;p4"/>
          <p:cNvSpPr/>
          <p:nvPr/>
        </p:nvSpPr>
        <p:spPr>
          <a:xfrm flipH="1">
            <a:off x="8588011" y="4689451"/>
            <a:ext cx="3467977" cy="1015663"/>
          </a:xfrm>
          <a:prstGeom prst="rect">
            <a:avLst/>
          </a:prstGeom>
          <a:noFill/>
          <a:ln>
            <a:noFill/>
          </a:ln>
        </p:spPr>
        <p:txBody>
          <a:bodyPr spcFirstLastPara="1" wrap="square" lIns="91425" tIns="45700" rIns="91425" bIns="45700" anchor="ctr" anchorCtr="0">
            <a:spAutoFit/>
          </a:bodyPr>
          <a:lstStyle/>
          <a:p>
            <a:pPr marL="182880" marR="0" lvl="0" indent="-182880" algn="l" rtl="0">
              <a:spcBef>
                <a:spcPts val="0"/>
              </a:spcBef>
              <a:spcAft>
                <a:spcPts val="0"/>
              </a:spcAft>
              <a:buClr>
                <a:schemeClr val="lt1"/>
              </a:buClr>
              <a:buSzPts val="1200"/>
              <a:buFont typeface="Noto Sans Symbols"/>
              <a:buChar char="⮚"/>
            </a:pPr>
            <a:r>
              <a:rPr lang="en-US" sz="1200">
                <a:solidFill>
                  <a:schemeClr val="lt1"/>
                </a:solidFill>
                <a:latin typeface="Century Gothic"/>
                <a:ea typeface="Century Gothic"/>
                <a:cs typeface="Century Gothic"/>
                <a:sym typeface="Century Gothic"/>
              </a:rPr>
              <a:t>Développer les compétences de vos équipes</a:t>
            </a:r>
            <a:endParaRPr/>
          </a:p>
          <a:p>
            <a:pPr marL="171450" marR="0" lvl="0" indent="-95250" algn="l" rtl="0">
              <a:spcBef>
                <a:spcPts val="0"/>
              </a:spcBef>
              <a:spcAft>
                <a:spcPts val="0"/>
              </a:spcAft>
              <a:buClr>
                <a:schemeClr val="dk1"/>
              </a:buClr>
              <a:buSzPts val="1200"/>
              <a:buFont typeface="Noto Sans Symbols"/>
              <a:buNone/>
            </a:pPr>
            <a:endParaRPr sz="1200">
              <a:solidFill>
                <a:schemeClr val="lt1"/>
              </a:solidFill>
              <a:latin typeface="Century Gothic"/>
              <a:ea typeface="Century Gothic"/>
              <a:cs typeface="Century Gothic"/>
              <a:sym typeface="Century Gothic"/>
            </a:endParaRPr>
          </a:p>
          <a:p>
            <a:pPr marL="182880" marR="0" lvl="0" indent="-182880" algn="l" rtl="0">
              <a:spcBef>
                <a:spcPts val="0"/>
              </a:spcBef>
              <a:spcAft>
                <a:spcPts val="0"/>
              </a:spcAft>
              <a:buClr>
                <a:schemeClr val="lt1"/>
              </a:buClr>
              <a:buSzPts val="1200"/>
              <a:buFont typeface="Noto Sans Symbols"/>
              <a:buChar char="⮚"/>
            </a:pPr>
            <a:r>
              <a:rPr lang="en-US" sz="1200">
                <a:solidFill>
                  <a:schemeClr val="lt1"/>
                </a:solidFill>
                <a:latin typeface="Century Gothic"/>
                <a:ea typeface="Century Gothic"/>
                <a:cs typeface="Century Gothic"/>
                <a:sym typeface="Century Gothic"/>
              </a:rPr>
              <a:t>Sensibiliser vos collaborateurs aux risques </a:t>
            </a:r>
            <a:r>
              <a:rPr lang="en-US" sz="1200">
                <a:solidFill>
                  <a:schemeClr val="dk1"/>
                </a:solidFill>
                <a:latin typeface="Century Gothic"/>
                <a:ea typeface="Century Gothic"/>
                <a:cs typeface="Century Gothic"/>
                <a:sym typeface="Century Gothic"/>
              </a:rPr>
              <a:t>cyber</a:t>
            </a:r>
            <a:endParaRPr/>
          </a:p>
        </p:txBody>
      </p:sp>
      <p:sp>
        <p:nvSpPr>
          <p:cNvPr id="736" name="Google Shape;736;p4"/>
          <p:cNvSpPr txBox="1">
            <a:spLocks noGrp="1"/>
          </p:cNvSpPr>
          <p:nvPr>
            <p:ph type="title"/>
          </p:nvPr>
        </p:nvSpPr>
        <p:spPr>
          <a:xfrm>
            <a:off x="3967151" y="3155787"/>
            <a:ext cx="4309562" cy="728665"/>
          </a:xfrm>
          <a:prstGeom prst="rect">
            <a:avLst/>
          </a:prstGeom>
          <a:noFill/>
          <a:ln>
            <a:noFill/>
          </a:ln>
        </p:spPr>
        <p:txBody>
          <a:bodyPr spcFirstLastPara="1" wrap="square" lIns="0" tIns="45700" rIns="0" bIns="45700" anchor="t" anchorCtr="0">
            <a:noAutofit/>
          </a:bodyPr>
          <a:lstStyle/>
          <a:p>
            <a:pPr marL="0" lvl="0" indent="0" algn="ctr" rtl="0">
              <a:lnSpc>
                <a:spcPct val="100000"/>
              </a:lnSpc>
              <a:spcBef>
                <a:spcPts val="0"/>
              </a:spcBef>
              <a:spcAft>
                <a:spcPts val="0"/>
              </a:spcAft>
              <a:buClr>
                <a:schemeClr val="lt1"/>
              </a:buClr>
              <a:buSzPts val="3000"/>
              <a:buFont typeface="Montserrat"/>
              <a:buNone/>
            </a:pPr>
            <a:r>
              <a:rPr lang="en-US" sz="3000">
                <a:solidFill>
                  <a:schemeClr val="lt1"/>
                </a:solidFill>
              </a:rPr>
              <a:t>Nos services</a:t>
            </a:r>
            <a:endParaRPr sz="3000" b="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708"/>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703"/>
                                        </p:tgtEl>
                                        <p:attrNameLst>
                                          <p:attrName>r</p:attrName>
                                        </p:attrNameLst>
                                      </p:cBhvr>
                                    </p:animRot>
                                  </p:childTnLst>
                                </p:cTn>
                              </p:par>
                              <p:par>
                                <p:cTn id="9" presetID="8" presetClass="emph" presetSubtype="0" fill="hold" nodeType="withEffect">
                                  <p:stCondLst>
                                    <p:cond delay="0"/>
                                  </p:stCondLst>
                                  <p:childTnLst>
                                    <p:animRot by="-21600000">
                                      <p:cBhvr>
                                        <p:cTn id="10" dur="5000" fill="hold"/>
                                        <p:tgtEl>
                                          <p:spTgt spid="714"/>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720"/>
                                        </p:tgtEl>
                                        <p:attrNameLst>
                                          <p:attrName>style.visibility</p:attrName>
                                        </p:attrNameLst>
                                      </p:cBhvr>
                                      <p:to>
                                        <p:strVal val="visible"/>
                                      </p:to>
                                    </p:set>
                                    <p:animEffect transition="in" filter="fade">
                                      <p:cBhvr>
                                        <p:cTn id="13" dur="500"/>
                                        <p:tgtEl>
                                          <p:spTgt spid="720"/>
                                        </p:tgtEl>
                                      </p:cBhvr>
                                    </p:animEffect>
                                  </p:childTnLst>
                                </p:cTn>
                              </p:par>
                              <p:par>
                                <p:cTn id="14" presetID="10" presetClass="entr" presetSubtype="0" fill="hold" nodeType="withEffect">
                                  <p:stCondLst>
                                    <p:cond delay="500"/>
                                  </p:stCondLst>
                                  <p:childTnLst>
                                    <p:set>
                                      <p:cBhvr>
                                        <p:cTn id="15" dur="1" fill="hold">
                                          <p:stCondLst>
                                            <p:cond delay="0"/>
                                          </p:stCondLst>
                                        </p:cTn>
                                        <p:tgtEl>
                                          <p:spTgt spid="721"/>
                                        </p:tgtEl>
                                        <p:attrNameLst>
                                          <p:attrName>style.visibility</p:attrName>
                                        </p:attrNameLst>
                                      </p:cBhvr>
                                      <p:to>
                                        <p:strVal val="visible"/>
                                      </p:to>
                                    </p:set>
                                    <p:animEffect transition="in" filter="fade">
                                      <p:cBhvr>
                                        <p:cTn id="16" dur="500"/>
                                        <p:tgtEl>
                                          <p:spTgt spid="721"/>
                                        </p:tgtEl>
                                      </p:cBhvr>
                                    </p:animEffect>
                                  </p:childTnLst>
                                </p:cTn>
                              </p:par>
                              <p:par>
                                <p:cTn id="17" presetID="10" presetClass="entr" presetSubtype="0" fill="hold" nodeType="withEffect">
                                  <p:stCondLst>
                                    <p:cond delay="500"/>
                                  </p:stCondLst>
                                  <p:childTnLst>
                                    <p:set>
                                      <p:cBhvr>
                                        <p:cTn id="18" dur="1" fill="hold">
                                          <p:stCondLst>
                                            <p:cond delay="0"/>
                                          </p:stCondLst>
                                        </p:cTn>
                                        <p:tgtEl>
                                          <p:spTgt spid="722"/>
                                        </p:tgtEl>
                                        <p:attrNameLst>
                                          <p:attrName>style.visibility</p:attrName>
                                        </p:attrNameLst>
                                      </p:cBhvr>
                                      <p:to>
                                        <p:strVal val="visible"/>
                                      </p:to>
                                    </p:set>
                                    <p:animEffect transition="in" filter="fade">
                                      <p:cBhvr>
                                        <p:cTn id="19" dur="500"/>
                                        <p:tgtEl>
                                          <p:spTgt spid="722"/>
                                        </p:tgtEl>
                                      </p:cBhvr>
                                    </p:animEffect>
                                  </p:childTnLst>
                                </p:cTn>
                              </p:par>
                              <p:par>
                                <p:cTn id="20" presetID="10" presetClass="entr" presetSubtype="0" fill="hold" nodeType="withEffect">
                                  <p:stCondLst>
                                    <p:cond delay="1000"/>
                                  </p:stCondLst>
                                  <p:childTnLst>
                                    <p:set>
                                      <p:cBhvr>
                                        <p:cTn id="21" dur="1" fill="hold">
                                          <p:stCondLst>
                                            <p:cond delay="0"/>
                                          </p:stCondLst>
                                        </p:cTn>
                                        <p:tgtEl>
                                          <p:spTgt spid="723"/>
                                        </p:tgtEl>
                                        <p:attrNameLst>
                                          <p:attrName>style.visibility</p:attrName>
                                        </p:attrNameLst>
                                      </p:cBhvr>
                                      <p:to>
                                        <p:strVal val="visible"/>
                                      </p:to>
                                    </p:set>
                                    <p:animEffect transition="in" filter="fade">
                                      <p:cBhvr>
                                        <p:cTn id="22" dur="500"/>
                                        <p:tgtEl>
                                          <p:spTgt spid="723"/>
                                        </p:tgtEl>
                                      </p:cBhvr>
                                    </p:animEffect>
                                  </p:childTnLst>
                                </p:cTn>
                              </p:par>
                              <p:par>
                                <p:cTn id="23" presetID="10" presetClass="entr" presetSubtype="0" fill="hold" nodeType="withEffect">
                                  <p:stCondLst>
                                    <p:cond delay="1500"/>
                                  </p:stCondLst>
                                  <p:childTnLst>
                                    <p:set>
                                      <p:cBhvr>
                                        <p:cTn id="24" dur="1" fill="hold">
                                          <p:stCondLst>
                                            <p:cond delay="0"/>
                                          </p:stCondLst>
                                        </p:cTn>
                                        <p:tgtEl>
                                          <p:spTgt spid="724"/>
                                        </p:tgtEl>
                                        <p:attrNameLst>
                                          <p:attrName>style.visibility</p:attrName>
                                        </p:attrNameLst>
                                      </p:cBhvr>
                                      <p:to>
                                        <p:strVal val="visible"/>
                                      </p:to>
                                    </p:set>
                                    <p:animEffect transition="in" filter="fade">
                                      <p:cBhvr>
                                        <p:cTn id="25" dur="500"/>
                                        <p:tgtEl>
                                          <p:spTgt spid="724"/>
                                        </p:tgtEl>
                                      </p:cBhvr>
                                    </p:animEffect>
                                  </p:childTnLst>
                                </p:cTn>
                              </p:par>
                              <p:par>
                                <p:cTn id="26" presetID="10" presetClass="entr" presetSubtype="0" fill="hold" nodeType="withEffect">
                                  <p:stCondLst>
                                    <p:cond delay="2000"/>
                                  </p:stCondLst>
                                  <p:childTnLst>
                                    <p:set>
                                      <p:cBhvr>
                                        <p:cTn id="27" dur="1" fill="hold">
                                          <p:stCondLst>
                                            <p:cond delay="0"/>
                                          </p:stCondLst>
                                        </p:cTn>
                                        <p:tgtEl>
                                          <p:spTgt spid="725"/>
                                        </p:tgtEl>
                                        <p:attrNameLst>
                                          <p:attrName>style.visibility</p:attrName>
                                        </p:attrNameLst>
                                      </p:cBhvr>
                                      <p:to>
                                        <p:strVal val="visible"/>
                                      </p:to>
                                    </p:set>
                                    <p:animEffect transition="in" filter="fade">
                                      <p:cBhvr>
                                        <p:cTn id="28" dur="500"/>
                                        <p:tgtEl>
                                          <p:spTgt spid="725"/>
                                        </p:tgtEl>
                                      </p:cBhvr>
                                    </p:animEffect>
                                  </p:childTnLst>
                                </p:cTn>
                              </p:par>
                              <p:par>
                                <p:cTn id="29" presetID="10" presetClass="entr" presetSubtype="0" fill="hold" nodeType="withEffect">
                                  <p:stCondLst>
                                    <p:cond delay="2000"/>
                                  </p:stCondLst>
                                  <p:childTnLst>
                                    <p:set>
                                      <p:cBhvr>
                                        <p:cTn id="30" dur="1" fill="hold">
                                          <p:stCondLst>
                                            <p:cond delay="0"/>
                                          </p:stCondLst>
                                        </p:cTn>
                                        <p:tgtEl>
                                          <p:spTgt spid="726"/>
                                        </p:tgtEl>
                                        <p:attrNameLst>
                                          <p:attrName>style.visibility</p:attrName>
                                        </p:attrNameLst>
                                      </p:cBhvr>
                                      <p:to>
                                        <p:strVal val="visible"/>
                                      </p:to>
                                    </p:set>
                                    <p:animEffect transition="in" filter="fade">
                                      <p:cBhvr>
                                        <p:cTn id="31" dur="500"/>
                                        <p:tgtEl>
                                          <p:spTgt spid="726"/>
                                        </p:tgtEl>
                                      </p:cBhvr>
                                    </p:animEffect>
                                  </p:childTnLst>
                                </p:cTn>
                              </p:par>
                              <p:par>
                                <p:cTn id="32" presetID="10" presetClass="entr" presetSubtype="0" fill="hold" nodeType="withEffect">
                                  <p:stCondLst>
                                    <p:cond delay="2500"/>
                                  </p:stCondLst>
                                  <p:childTnLst>
                                    <p:set>
                                      <p:cBhvr>
                                        <p:cTn id="33" dur="1" fill="hold">
                                          <p:stCondLst>
                                            <p:cond delay="0"/>
                                          </p:stCondLst>
                                        </p:cTn>
                                        <p:tgtEl>
                                          <p:spTgt spid="727"/>
                                        </p:tgtEl>
                                        <p:attrNameLst>
                                          <p:attrName>style.visibility</p:attrName>
                                        </p:attrNameLst>
                                      </p:cBhvr>
                                      <p:to>
                                        <p:strVal val="visible"/>
                                      </p:to>
                                    </p:set>
                                    <p:animEffect transition="in" filter="fade">
                                      <p:cBhvr>
                                        <p:cTn id="34" dur="500"/>
                                        <p:tgtEl>
                                          <p:spTgt spid="727"/>
                                        </p:tgtEl>
                                      </p:cBhvr>
                                    </p:animEffect>
                                  </p:childTnLst>
                                </p:cTn>
                              </p:par>
                              <p:par>
                                <p:cTn id="35" presetID="10" presetClass="entr" presetSubtype="0" fill="hold" nodeType="withEffect">
                                  <p:stCondLst>
                                    <p:cond delay="3000"/>
                                  </p:stCondLst>
                                  <p:childTnLst>
                                    <p:set>
                                      <p:cBhvr>
                                        <p:cTn id="36" dur="1" fill="hold">
                                          <p:stCondLst>
                                            <p:cond delay="0"/>
                                          </p:stCondLst>
                                        </p:cTn>
                                        <p:tgtEl>
                                          <p:spTgt spid="728"/>
                                        </p:tgtEl>
                                        <p:attrNameLst>
                                          <p:attrName>style.visibility</p:attrName>
                                        </p:attrNameLst>
                                      </p:cBhvr>
                                      <p:to>
                                        <p:strVal val="visible"/>
                                      </p:to>
                                    </p:set>
                                    <p:animEffect transition="in" filter="fade">
                                      <p:cBhvr>
                                        <p:cTn id="37" dur="500"/>
                                        <p:tgtEl>
                                          <p:spTgt spid="728"/>
                                        </p:tgtEl>
                                      </p:cBhvr>
                                    </p:animEffect>
                                  </p:childTnLst>
                                </p:cTn>
                              </p:par>
                              <p:par>
                                <p:cTn id="38" presetID="10" presetClass="entr" presetSubtype="0" fill="hold" nodeType="withEffect">
                                  <p:stCondLst>
                                    <p:cond delay="3900"/>
                                  </p:stCondLst>
                                  <p:childTnLst>
                                    <p:set>
                                      <p:cBhvr>
                                        <p:cTn id="39" dur="1" fill="hold">
                                          <p:stCondLst>
                                            <p:cond delay="0"/>
                                          </p:stCondLst>
                                        </p:cTn>
                                        <p:tgtEl>
                                          <p:spTgt spid="729"/>
                                        </p:tgtEl>
                                        <p:attrNameLst>
                                          <p:attrName>style.visibility</p:attrName>
                                        </p:attrNameLst>
                                      </p:cBhvr>
                                      <p:to>
                                        <p:strVal val="visible"/>
                                      </p:to>
                                    </p:set>
                                    <p:animEffect transition="in" filter="fade">
                                      <p:cBhvr>
                                        <p:cTn id="40" dur="500"/>
                                        <p:tgtEl>
                                          <p:spTgt spid="729"/>
                                        </p:tgtEl>
                                      </p:cBhvr>
                                    </p:animEffect>
                                  </p:childTnLst>
                                </p:cTn>
                              </p:par>
                              <p:par>
                                <p:cTn id="41" presetID="10" presetClass="entr" presetSubtype="0" fill="hold" nodeType="withEffect">
                                  <p:stCondLst>
                                    <p:cond delay="3500"/>
                                  </p:stCondLst>
                                  <p:childTnLst>
                                    <p:set>
                                      <p:cBhvr>
                                        <p:cTn id="42" dur="1" fill="hold">
                                          <p:stCondLst>
                                            <p:cond delay="0"/>
                                          </p:stCondLst>
                                        </p:cTn>
                                        <p:tgtEl>
                                          <p:spTgt spid="730"/>
                                        </p:tgtEl>
                                        <p:attrNameLst>
                                          <p:attrName>style.visibility</p:attrName>
                                        </p:attrNameLst>
                                      </p:cBhvr>
                                      <p:to>
                                        <p:strVal val="visible"/>
                                      </p:to>
                                    </p:set>
                                    <p:animEffect transition="in" filter="fade">
                                      <p:cBhvr>
                                        <p:cTn id="43" dur="500"/>
                                        <p:tgtEl>
                                          <p:spTgt spid="730"/>
                                        </p:tgtEl>
                                      </p:cBhvr>
                                    </p:animEffect>
                                  </p:childTnLst>
                                </p:cTn>
                              </p:par>
                              <p:par>
                                <p:cTn id="44" presetID="10" presetClass="entr" presetSubtype="0" fill="hold" nodeType="withEffect">
                                  <p:stCondLst>
                                    <p:cond delay="4000"/>
                                  </p:stCondLst>
                                  <p:childTnLst>
                                    <p:set>
                                      <p:cBhvr>
                                        <p:cTn id="45" dur="1" fill="hold">
                                          <p:stCondLst>
                                            <p:cond delay="0"/>
                                          </p:stCondLst>
                                        </p:cTn>
                                        <p:tgtEl>
                                          <p:spTgt spid="731"/>
                                        </p:tgtEl>
                                        <p:attrNameLst>
                                          <p:attrName>style.visibility</p:attrName>
                                        </p:attrNameLst>
                                      </p:cBhvr>
                                      <p:to>
                                        <p:strVal val="visible"/>
                                      </p:to>
                                    </p:set>
                                    <p:animEffect transition="in" filter="fade">
                                      <p:cBhvr>
                                        <p:cTn id="46" dur="500"/>
                                        <p:tgtEl>
                                          <p:spTgt spid="731"/>
                                        </p:tgtEl>
                                      </p:cBhvr>
                                    </p:animEffect>
                                  </p:childTnLst>
                                </p:cTn>
                              </p:par>
                              <p:par>
                                <p:cTn id="47" presetID="10" presetClass="entr" presetSubtype="0" fill="hold" nodeType="withEffect">
                                  <p:stCondLst>
                                    <p:cond delay="4500"/>
                                  </p:stCondLst>
                                  <p:childTnLst>
                                    <p:set>
                                      <p:cBhvr>
                                        <p:cTn id="48" dur="1" fill="hold">
                                          <p:stCondLst>
                                            <p:cond delay="0"/>
                                          </p:stCondLst>
                                        </p:cTn>
                                        <p:tgtEl>
                                          <p:spTgt spid="732"/>
                                        </p:tgtEl>
                                        <p:attrNameLst>
                                          <p:attrName>style.visibility</p:attrName>
                                        </p:attrNameLst>
                                      </p:cBhvr>
                                      <p:to>
                                        <p:strVal val="visible"/>
                                      </p:to>
                                    </p:set>
                                    <p:animEffect transition="in" filter="fade">
                                      <p:cBhvr>
                                        <p:cTn id="49" dur="500"/>
                                        <p:tgtEl>
                                          <p:spTgt spid="732"/>
                                        </p:tgtEl>
                                      </p:cBhvr>
                                    </p:animEffect>
                                  </p:childTnLst>
                                </p:cTn>
                              </p:par>
                              <p:par>
                                <p:cTn id="50" presetID="10" presetClass="entr" presetSubtype="0" fill="hold" nodeType="withEffect">
                                  <p:stCondLst>
                                    <p:cond delay="5000"/>
                                  </p:stCondLst>
                                  <p:childTnLst>
                                    <p:set>
                                      <p:cBhvr>
                                        <p:cTn id="51" dur="1" fill="hold">
                                          <p:stCondLst>
                                            <p:cond delay="0"/>
                                          </p:stCondLst>
                                        </p:cTn>
                                        <p:tgtEl>
                                          <p:spTgt spid="733"/>
                                        </p:tgtEl>
                                        <p:attrNameLst>
                                          <p:attrName>style.visibility</p:attrName>
                                        </p:attrNameLst>
                                      </p:cBhvr>
                                      <p:to>
                                        <p:strVal val="visible"/>
                                      </p:to>
                                    </p:set>
                                    <p:animEffect transition="in" filter="fade">
                                      <p:cBhvr>
                                        <p:cTn id="52" dur="500"/>
                                        <p:tgtEl>
                                          <p:spTgt spid="733"/>
                                        </p:tgtEl>
                                      </p:cBhvr>
                                    </p:animEffect>
                                  </p:childTnLst>
                                </p:cTn>
                              </p:par>
                              <p:par>
                                <p:cTn id="53" presetID="10" presetClass="entr" presetSubtype="0" fill="hold" nodeType="withEffect">
                                  <p:stCondLst>
                                    <p:cond delay="5000"/>
                                  </p:stCondLst>
                                  <p:childTnLst>
                                    <p:set>
                                      <p:cBhvr>
                                        <p:cTn id="54" dur="1" fill="hold">
                                          <p:stCondLst>
                                            <p:cond delay="0"/>
                                          </p:stCondLst>
                                        </p:cTn>
                                        <p:tgtEl>
                                          <p:spTgt spid="734"/>
                                        </p:tgtEl>
                                        <p:attrNameLst>
                                          <p:attrName>style.visibility</p:attrName>
                                        </p:attrNameLst>
                                      </p:cBhvr>
                                      <p:to>
                                        <p:strVal val="visible"/>
                                      </p:to>
                                    </p:set>
                                    <p:animEffect transition="in" filter="fade">
                                      <p:cBhvr>
                                        <p:cTn id="55" dur="500"/>
                                        <p:tgtEl>
                                          <p:spTgt spid="734"/>
                                        </p:tgtEl>
                                      </p:cBhvr>
                                    </p:animEffect>
                                  </p:childTnLst>
                                </p:cTn>
                              </p:par>
                              <p:par>
                                <p:cTn id="56" presetID="10" presetClass="entr" presetSubtype="0" fill="hold" nodeType="withEffect">
                                  <p:stCondLst>
                                    <p:cond delay="5500"/>
                                  </p:stCondLst>
                                  <p:childTnLst>
                                    <p:set>
                                      <p:cBhvr>
                                        <p:cTn id="57" dur="1" fill="hold">
                                          <p:stCondLst>
                                            <p:cond delay="0"/>
                                          </p:stCondLst>
                                        </p:cTn>
                                        <p:tgtEl>
                                          <p:spTgt spid="735"/>
                                        </p:tgtEl>
                                        <p:attrNameLst>
                                          <p:attrName>style.visibility</p:attrName>
                                        </p:attrNameLst>
                                      </p:cBhvr>
                                      <p:to>
                                        <p:strVal val="visible"/>
                                      </p:to>
                                    </p:set>
                                    <p:animEffect transition="in" filter="fade">
                                      <p:cBhvr>
                                        <p:cTn id="58" dur="500"/>
                                        <p:tgtEl>
                                          <p:spTgt spid="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5"/>
          <p:cNvSpPr/>
          <p:nvPr/>
        </p:nvSpPr>
        <p:spPr>
          <a:xfrm>
            <a:off x="8643113" y="1732317"/>
            <a:ext cx="2726799" cy="3225800"/>
          </a:xfrm>
          <a:prstGeom prst="roundRect">
            <a:avLst>
              <a:gd name="adj" fmla="val 7827"/>
            </a:avLst>
          </a:prstGeom>
          <a:solidFill>
            <a:schemeClr val="lt1"/>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Open Sans"/>
              <a:ea typeface="Open Sans"/>
              <a:cs typeface="Open Sans"/>
              <a:sym typeface="Open Sans"/>
            </a:endParaRPr>
          </a:p>
        </p:txBody>
      </p:sp>
      <p:cxnSp>
        <p:nvCxnSpPr>
          <p:cNvPr id="742" name="Google Shape;742;p5"/>
          <p:cNvCxnSpPr/>
          <p:nvPr/>
        </p:nvCxnSpPr>
        <p:spPr>
          <a:xfrm rot="10800000" flipH="1">
            <a:off x="8300804" y="1750408"/>
            <a:ext cx="458262" cy="444902"/>
          </a:xfrm>
          <a:prstGeom prst="straightConnector1">
            <a:avLst/>
          </a:prstGeom>
          <a:noFill/>
          <a:ln w="38100" cap="rnd" cmpd="sng">
            <a:solidFill>
              <a:srgbClr val="D8D8D8"/>
            </a:solidFill>
            <a:prstDash val="solid"/>
            <a:miter lim="800000"/>
            <a:headEnd type="none" w="sm" len="sm"/>
            <a:tailEnd type="none" w="sm" len="sm"/>
          </a:ln>
        </p:spPr>
      </p:cxnSp>
      <p:cxnSp>
        <p:nvCxnSpPr>
          <p:cNvPr id="743" name="Google Shape;743;p5"/>
          <p:cNvCxnSpPr/>
          <p:nvPr/>
        </p:nvCxnSpPr>
        <p:spPr>
          <a:xfrm rot="10800000" flipH="1">
            <a:off x="10903694" y="1802031"/>
            <a:ext cx="392502" cy="420525"/>
          </a:xfrm>
          <a:prstGeom prst="straightConnector1">
            <a:avLst/>
          </a:prstGeom>
          <a:noFill/>
          <a:ln w="38100" cap="rnd" cmpd="sng">
            <a:solidFill>
              <a:srgbClr val="D8D8D8"/>
            </a:solidFill>
            <a:prstDash val="solid"/>
            <a:miter lim="800000"/>
            <a:headEnd type="none" w="sm" len="sm"/>
            <a:tailEnd type="none" w="sm" len="sm"/>
          </a:ln>
        </p:spPr>
      </p:cxnSp>
      <p:cxnSp>
        <p:nvCxnSpPr>
          <p:cNvPr id="744" name="Google Shape;744;p5"/>
          <p:cNvCxnSpPr/>
          <p:nvPr/>
        </p:nvCxnSpPr>
        <p:spPr>
          <a:xfrm rot="10800000" flipH="1">
            <a:off x="10884744" y="4839848"/>
            <a:ext cx="458262" cy="444902"/>
          </a:xfrm>
          <a:prstGeom prst="straightConnector1">
            <a:avLst/>
          </a:prstGeom>
          <a:noFill/>
          <a:ln w="38100" cap="rnd" cmpd="sng">
            <a:solidFill>
              <a:srgbClr val="D8D8D8"/>
            </a:solidFill>
            <a:prstDash val="solid"/>
            <a:miter lim="800000"/>
            <a:headEnd type="none" w="sm" len="sm"/>
            <a:tailEnd type="none" w="sm" len="sm"/>
          </a:ln>
        </p:spPr>
      </p:cxnSp>
      <p:sp>
        <p:nvSpPr>
          <p:cNvPr id="745" name="Google Shape;745;p5"/>
          <p:cNvSpPr/>
          <p:nvPr/>
        </p:nvSpPr>
        <p:spPr>
          <a:xfrm>
            <a:off x="4955169" y="1714226"/>
            <a:ext cx="2726799" cy="3225800"/>
          </a:xfrm>
          <a:prstGeom prst="roundRect">
            <a:avLst>
              <a:gd name="adj" fmla="val 7827"/>
            </a:avLst>
          </a:prstGeom>
          <a:solidFill>
            <a:schemeClr val="lt1"/>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Open Sans"/>
              <a:ea typeface="Open Sans"/>
              <a:cs typeface="Open Sans"/>
              <a:sym typeface="Open Sans"/>
            </a:endParaRPr>
          </a:p>
        </p:txBody>
      </p:sp>
      <p:cxnSp>
        <p:nvCxnSpPr>
          <p:cNvPr id="746" name="Google Shape;746;p5"/>
          <p:cNvCxnSpPr/>
          <p:nvPr/>
        </p:nvCxnSpPr>
        <p:spPr>
          <a:xfrm rot="10800000" flipH="1">
            <a:off x="4612860" y="1732317"/>
            <a:ext cx="458262" cy="444902"/>
          </a:xfrm>
          <a:prstGeom prst="straightConnector1">
            <a:avLst/>
          </a:prstGeom>
          <a:noFill/>
          <a:ln w="38100" cap="rnd" cmpd="sng">
            <a:solidFill>
              <a:srgbClr val="D8D8D8"/>
            </a:solidFill>
            <a:prstDash val="solid"/>
            <a:miter lim="800000"/>
            <a:headEnd type="none" w="sm" len="sm"/>
            <a:tailEnd type="none" w="sm" len="sm"/>
          </a:ln>
        </p:spPr>
      </p:cxnSp>
      <p:cxnSp>
        <p:nvCxnSpPr>
          <p:cNvPr id="747" name="Google Shape;747;p5"/>
          <p:cNvCxnSpPr/>
          <p:nvPr/>
        </p:nvCxnSpPr>
        <p:spPr>
          <a:xfrm rot="10800000" flipH="1">
            <a:off x="7215750" y="1783940"/>
            <a:ext cx="392502" cy="420525"/>
          </a:xfrm>
          <a:prstGeom prst="straightConnector1">
            <a:avLst/>
          </a:prstGeom>
          <a:noFill/>
          <a:ln w="38100" cap="rnd" cmpd="sng">
            <a:solidFill>
              <a:srgbClr val="D8D8D8"/>
            </a:solidFill>
            <a:prstDash val="solid"/>
            <a:miter lim="800000"/>
            <a:headEnd type="none" w="sm" len="sm"/>
            <a:tailEnd type="none" w="sm" len="sm"/>
          </a:ln>
        </p:spPr>
      </p:cxnSp>
      <p:cxnSp>
        <p:nvCxnSpPr>
          <p:cNvPr id="748" name="Google Shape;748;p5"/>
          <p:cNvCxnSpPr/>
          <p:nvPr/>
        </p:nvCxnSpPr>
        <p:spPr>
          <a:xfrm rot="10800000" flipH="1">
            <a:off x="7208375" y="4833332"/>
            <a:ext cx="458262" cy="444902"/>
          </a:xfrm>
          <a:prstGeom prst="straightConnector1">
            <a:avLst/>
          </a:prstGeom>
          <a:noFill/>
          <a:ln w="38100" cap="rnd" cmpd="sng">
            <a:solidFill>
              <a:srgbClr val="D8D8D8"/>
            </a:solidFill>
            <a:prstDash val="solid"/>
            <a:miter lim="800000"/>
            <a:headEnd type="none" w="sm" len="sm"/>
            <a:tailEnd type="none" w="sm" len="sm"/>
          </a:ln>
        </p:spPr>
      </p:cxnSp>
      <p:cxnSp>
        <p:nvCxnSpPr>
          <p:cNvPr id="749" name="Google Shape;749;p5"/>
          <p:cNvCxnSpPr/>
          <p:nvPr/>
        </p:nvCxnSpPr>
        <p:spPr>
          <a:xfrm rot="10800000" flipH="1">
            <a:off x="4646904" y="4884253"/>
            <a:ext cx="392502" cy="420525"/>
          </a:xfrm>
          <a:prstGeom prst="straightConnector1">
            <a:avLst/>
          </a:prstGeom>
          <a:noFill/>
          <a:ln w="38100" cap="rnd" cmpd="sng">
            <a:solidFill>
              <a:srgbClr val="D8D8D8"/>
            </a:solidFill>
            <a:prstDash val="solid"/>
            <a:miter lim="800000"/>
            <a:headEnd type="none" w="sm" len="sm"/>
            <a:tailEnd type="none" w="sm" len="sm"/>
          </a:ln>
        </p:spPr>
      </p:cxnSp>
      <p:cxnSp>
        <p:nvCxnSpPr>
          <p:cNvPr id="750" name="Google Shape;750;p5"/>
          <p:cNvCxnSpPr/>
          <p:nvPr/>
        </p:nvCxnSpPr>
        <p:spPr>
          <a:xfrm rot="10800000" flipH="1">
            <a:off x="8334665" y="4895626"/>
            <a:ext cx="392502" cy="420525"/>
          </a:xfrm>
          <a:prstGeom prst="straightConnector1">
            <a:avLst/>
          </a:prstGeom>
          <a:noFill/>
          <a:ln w="38100" cap="rnd" cmpd="sng">
            <a:solidFill>
              <a:srgbClr val="D8D8D8"/>
            </a:solidFill>
            <a:prstDash val="solid"/>
            <a:miter lim="800000"/>
            <a:headEnd type="none" w="sm" len="sm"/>
            <a:tailEnd type="none" w="sm" len="sm"/>
          </a:ln>
        </p:spPr>
      </p:cxnSp>
      <p:sp>
        <p:nvSpPr>
          <p:cNvPr id="751" name="Google Shape;751;p5"/>
          <p:cNvSpPr/>
          <p:nvPr/>
        </p:nvSpPr>
        <p:spPr>
          <a:xfrm>
            <a:off x="4542988" y="2120017"/>
            <a:ext cx="2726799" cy="3225800"/>
          </a:xfrm>
          <a:prstGeom prst="roundRect">
            <a:avLst>
              <a:gd name="adj" fmla="val 7827"/>
            </a:avLst>
          </a:prstGeom>
          <a:solidFill>
            <a:srgbClr val="F3F5F3"/>
          </a:solidFill>
          <a:ln w="38100" cap="flat" cmpd="sng">
            <a:solidFill>
              <a:srgbClr val="F3F5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Open Sans"/>
              <a:ea typeface="Open Sans"/>
              <a:cs typeface="Open Sans"/>
              <a:sym typeface="Open Sans"/>
            </a:endParaRPr>
          </a:p>
        </p:txBody>
      </p:sp>
      <p:sp>
        <p:nvSpPr>
          <p:cNvPr id="752" name="Google Shape;752;p5"/>
          <p:cNvSpPr/>
          <p:nvPr/>
        </p:nvSpPr>
        <p:spPr>
          <a:xfrm>
            <a:off x="8229856" y="2120017"/>
            <a:ext cx="2726799" cy="3225800"/>
          </a:xfrm>
          <a:prstGeom prst="roundRect">
            <a:avLst>
              <a:gd name="adj" fmla="val 7827"/>
            </a:avLst>
          </a:prstGeom>
          <a:solidFill>
            <a:srgbClr val="F3F5F3"/>
          </a:solidFill>
          <a:ln w="38100" cap="flat" cmpd="sng">
            <a:solidFill>
              <a:srgbClr val="F3F5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Open Sans"/>
              <a:ea typeface="Open Sans"/>
              <a:cs typeface="Open Sans"/>
              <a:sym typeface="Open Sans"/>
            </a:endParaRPr>
          </a:p>
        </p:txBody>
      </p:sp>
      <p:sp>
        <p:nvSpPr>
          <p:cNvPr id="753" name="Google Shape;753;p5"/>
          <p:cNvSpPr txBox="1"/>
          <p:nvPr/>
        </p:nvSpPr>
        <p:spPr>
          <a:xfrm>
            <a:off x="494912" y="238750"/>
            <a:ext cx="6340981" cy="735779"/>
          </a:xfrm>
          <a:prstGeom prst="rect">
            <a:avLst/>
          </a:prstGeom>
          <a:noFill/>
          <a:ln>
            <a:noFill/>
          </a:ln>
          <a:effectLst>
            <a:outerShdw blurRad="50800" dist="38100" dir="2700000" algn="tl" rotWithShape="0">
              <a:srgbClr val="000000">
                <a:alpha val="14901"/>
              </a:srgbClr>
            </a:outerShdw>
          </a:effectLst>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3200"/>
              <a:buFont typeface="Century Gothic"/>
              <a:buNone/>
            </a:pPr>
            <a:r>
              <a:rPr lang="en-US" sz="3200" b="1" i="0" u="none" strike="noStrike" cap="none">
                <a:solidFill>
                  <a:schemeClr val="lt1"/>
                </a:solidFill>
                <a:latin typeface="Century Gothic"/>
                <a:ea typeface="Century Gothic"/>
                <a:cs typeface="Century Gothic"/>
                <a:sym typeface="Century Gothic"/>
              </a:rPr>
              <a:t>Audit</a:t>
            </a:r>
            <a:endParaRPr/>
          </a:p>
        </p:txBody>
      </p:sp>
      <p:sp>
        <p:nvSpPr>
          <p:cNvPr id="754" name="Google Shape;754;p5"/>
          <p:cNvSpPr/>
          <p:nvPr/>
        </p:nvSpPr>
        <p:spPr>
          <a:xfrm>
            <a:off x="4675741" y="2593997"/>
            <a:ext cx="2526668" cy="49707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5" name="Google Shape;755;p5"/>
          <p:cNvSpPr/>
          <p:nvPr/>
        </p:nvSpPr>
        <p:spPr>
          <a:xfrm>
            <a:off x="8358076" y="2581575"/>
            <a:ext cx="2526668" cy="49707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56" name="Google Shape;756;p5"/>
          <p:cNvGrpSpPr/>
          <p:nvPr/>
        </p:nvGrpSpPr>
        <p:grpSpPr>
          <a:xfrm>
            <a:off x="4731851" y="2666795"/>
            <a:ext cx="2508293" cy="2369879"/>
            <a:chOff x="1392795" y="2468507"/>
            <a:chExt cx="2508293" cy="2369879"/>
          </a:xfrm>
        </p:grpSpPr>
        <p:sp>
          <p:nvSpPr>
            <p:cNvPr id="757" name="Google Shape;757;p5"/>
            <p:cNvSpPr txBox="1"/>
            <p:nvPr/>
          </p:nvSpPr>
          <p:spPr>
            <a:xfrm>
              <a:off x="1392795" y="3207170"/>
              <a:ext cx="2470558" cy="1631216"/>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Souscription des licences</a:t>
              </a:r>
              <a:endParaRPr/>
            </a:p>
            <a:p>
              <a:pPr marL="457200" marR="0" lvl="1" indent="0" algn="l" rtl="0">
                <a:spcBef>
                  <a:spcPts val="0"/>
                </a:spcBef>
                <a:spcAft>
                  <a:spcPts val="0"/>
                </a:spcAft>
                <a:buNone/>
              </a:pPr>
              <a:endParaRPr sz="1000" b="0" i="0" u="none" strike="noStrike" cap="none">
                <a:solidFill>
                  <a:schemeClr val="dk1"/>
                </a:solidFill>
                <a:latin typeface="Century Gothic"/>
                <a:ea typeface="Century Gothic"/>
                <a:cs typeface="Century Gothic"/>
                <a:sym typeface="Century Gothic"/>
              </a:endParaRPr>
            </a:p>
            <a:p>
              <a:pPr marL="800100" marR="0" lvl="1" indent="-34290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Configuration et planification des scans</a:t>
              </a:r>
              <a:endParaRPr/>
            </a:p>
            <a:p>
              <a:pPr marL="457200" marR="0" lvl="1" indent="0" algn="l" rtl="0">
                <a:spcBef>
                  <a:spcPts val="0"/>
                </a:spcBef>
                <a:spcAft>
                  <a:spcPts val="0"/>
                </a:spcAft>
                <a:buNone/>
              </a:pPr>
              <a:endParaRPr sz="1000" b="0" i="0" u="none" strike="noStrike" cap="none">
                <a:solidFill>
                  <a:schemeClr val="dk1"/>
                </a:solidFill>
                <a:latin typeface="Century Gothic"/>
                <a:ea typeface="Century Gothic"/>
                <a:cs typeface="Century Gothic"/>
                <a:sym typeface="Century Gothic"/>
              </a:endParaRPr>
            </a:p>
            <a:p>
              <a:pPr marL="800100" marR="0" lvl="1" indent="-34290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Analyse des résultats</a:t>
              </a:r>
              <a:endParaRPr/>
            </a:p>
            <a:p>
              <a:pPr marL="457200" marR="0" lvl="1" indent="0" algn="l" rtl="0">
                <a:spcBef>
                  <a:spcPts val="0"/>
                </a:spcBef>
                <a:spcAft>
                  <a:spcPts val="0"/>
                </a:spcAft>
                <a:buNone/>
              </a:pPr>
              <a:endParaRPr sz="1000" b="0" i="0" u="none" strike="noStrike" cap="none">
                <a:solidFill>
                  <a:schemeClr val="dk1"/>
                </a:solidFill>
                <a:latin typeface="Century Gothic"/>
                <a:ea typeface="Century Gothic"/>
                <a:cs typeface="Century Gothic"/>
                <a:sym typeface="Century Gothic"/>
              </a:endParaRPr>
            </a:p>
            <a:p>
              <a:pPr marL="800100" marR="0" lvl="1" indent="-34290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Fourniture d’un livrable adapté à vos besoins</a:t>
              </a:r>
              <a:endParaRPr/>
            </a:p>
          </p:txBody>
        </p:sp>
        <p:sp>
          <p:nvSpPr>
            <p:cNvPr id="758" name="Google Shape;758;p5"/>
            <p:cNvSpPr txBox="1"/>
            <p:nvPr/>
          </p:nvSpPr>
          <p:spPr>
            <a:xfrm>
              <a:off x="1552016" y="2468507"/>
              <a:ext cx="234907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entury Gothic"/>
                  <a:ea typeface="Century Gothic"/>
                  <a:cs typeface="Century Gothic"/>
                  <a:sym typeface="Century Gothic"/>
                </a:rPr>
                <a:t>Scan de vulnérabilités</a:t>
              </a:r>
              <a:endParaRPr/>
            </a:p>
          </p:txBody>
        </p:sp>
      </p:grpSp>
      <p:sp>
        <p:nvSpPr>
          <p:cNvPr id="759" name="Google Shape;759;p5"/>
          <p:cNvSpPr/>
          <p:nvPr/>
        </p:nvSpPr>
        <p:spPr>
          <a:xfrm>
            <a:off x="4403394" y="2508561"/>
            <a:ext cx="293732" cy="655307"/>
          </a:xfrm>
          <a:prstGeom prst="roundRect">
            <a:avLst>
              <a:gd name="adj" fmla="val 50000"/>
            </a:avLst>
          </a:prstGeom>
          <a:solidFill>
            <a:srgbClr val="D8D8D8"/>
          </a:solid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C3147"/>
              </a:solidFill>
              <a:latin typeface="Open Sans"/>
              <a:ea typeface="Open Sans"/>
              <a:cs typeface="Open Sans"/>
              <a:sym typeface="Open Sans"/>
            </a:endParaRPr>
          </a:p>
        </p:txBody>
      </p:sp>
      <p:grpSp>
        <p:nvGrpSpPr>
          <p:cNvPr id="760" name="Google Shape;760;p5"/>
          <p:cNvGrpSpPr/>
          <p:nvPr/>
        </p:nvGrpSpPr>
        <p:grpSpPr>
          <a:xfrm>
            <a:off x="8418718" y="2666795"/>
            <a:ext cx="2466025" cy="1600437"/>
            <a:chOff x="1392794" y="2468507"/>
            <a:chExt cx="2466025" cy="1600437"/>
          </a:xfrm>
        </p:grpSpPr>
        <p:sp>
          <p:nvSpPr>
            <p:cNvPr id="761" name="Google Shape;761;p5"/>
            <p:cNvSpPr txBox="1"/>
            <p:nvPr/>
          </p:nvSpPr>
          <p:spPr>
            <a:xfrm>
              <a:off x="1392794" y="3207170"/>
              <a:ext cx="2466025" cy="861774"/>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Tests d’intrusion interne</a:t>
              </a:r>
              <a:endParaRPr/>
            </a:p>
            <a:p>
              <a:pPr marL="457200" marR="0" lvl="1" indent="0" algn="l" rtl="0">
                <a:spcBef>
                  <a:spcPts val="0"/>
                </a:spcBef>
                <a:spcAft>
                  <a:spcPts val="0"/>
                </a:spcAft>
                <a:buNone/>
              </a:pPr>
              <a:endParaRPr sz="1000" b="0" i="0" u="none" strike="noStrike" cap="none">
                <a:solidFill>
                  <a:schemeClr val="dk1"/>
                </a:solidFill>
                <a:latin typeface="Century Gothic"/>
                <a:ea typeface="Century Gothic"/>
                <a:cs typeface="Century Gothic"/>
                <a:sym typeface="Century Gothic"/>
              </a:endParaRPr>
            </a:p>
            <a:p>
              <a:pPr marL="800100" marR="0" lvl="1" indent="-34290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Tests d’intrusion externe</a:t>
              </a:r>
              <a:endParaRPr/>
            </a:p>
            <a:p>
              <a:pPr marL="457200" marR="0" lvl="1" indent="0" algn="l" rtl="0">
                <a:spcBef>
                  <a:spcPts val="0"/>
                </a:spcBef>
                <a:spcAft>
                  <a:spcPts val="0"/>
                </a:spcAft>
                <a:buNone/>
              </a:pPr>
              <a:endParaRPr sz="1000" b="0" i="0" u="none" strike="noStrike" cap="none">
                <a:solidFill>
                  <a:schemeClr val="dk1"/>
                </a:solidFill>
                <a:latin typeface="Century Gothic"/>
                <a:ea typeface="Century Gothic"/>
                <a:cs typeface="Century Gothic"/>
                <a:sym typeface="Century Gothic"/>
              </a:endParaRPr>
            </a:p>
            <a:p>
              <a:pPr marL="800100" marR="0" lvl="1" indent="-34290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Tests d’intrusion mobile</a:t>
              </a:r>
              <a:endParaRPr/>
            </a:p>
          </p:txBody>
        </p:sp>
        <p:sp>
          <p:nvSpPr>
            <p:cNvPr id="762" name="Google Shape;762;p5"/>
            <p:cNvSpPr txBox="1"/>
            <p:nvPr/>
          </p:nvSpPr>
          <p:spPr>
            <a:xfrm>
              <a:off x="1552016" y="2468507"/>
              <a:ext cx="190719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entury Gothic"/>
                  <a:ea typeface="Century Gothic"/>
                  <a:cs typeface="Century Gothic"/>
                  <a:sym typeface="Century Gothic"/>
                </a:rPr>
                <a:t>Tests d’intrusion</a:t>
              </a:r>
              <a:endParaRPr/>
            </a:p>
          </p:txBody>
        </p:sp>
      </p:grpSp>
      <p:sp>
        <p:nvSpPr>
          <p:cNvPr id="763" name="Google Shape;763;p5"/>
          <p:cNvSpPr/>
          <p:nvPr/>
        </p:nvSpPr>
        <p:spPr>
          <a:xfrm>
            <a:off x="8090262" y="2508561"/>
            <a:ext cx="293732" cy="655307"/>
          </a:xfrm>
          <a:prstGeom prst="roundRect">
            <a:avLst>
              <a:gd name="adj" fmla="val 50000"/>
            </a:avLst>
          </a:prstGeom>
          <a:solidFill>
            <a:srgbClr val="D8D8D8"/>
          </a:solid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C3147"/>
              </a:solidFill>
              <a:latin typeface="Open Sans"/>
              <a:ea typeface="Open Sans"/>
              <a:cs typeface="Open Sans"/>
              <a:sym typeface="Open Sans"/>
            </a:endParaRPr>
          </a:p>
        </p:txBody>
      </p:sp>
      <p:sp>
        <p:nvSpPr>
          <p:cNvPr id="764" name="Google Shape;764;p5"/>
          <p:cNvSpPr/>
          <p:nvPr/>
        </p:nvSpPr>
        <p:spPr>
          <a:xfrm>
            <a:off x="1333336" y="1754085"/>
            <a:ext cx="2726799" cy="3225800"/>
          </a:xfrm>
          <a:prstGeom prst="roundRect">
            <a:avLst>
              <a:gd name="adj" fmla="val 7827"/>
            </a:avLst>
          </a:prstGeom>
          <a:solidFill>
            <a:schemeClr val="lt1"/>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Open Sans"/>
              <a:ea typeface="Open Sans"/>
              <a:cs typeface="Open Sans"/>
              <a:sym typeface="Open Sans"/>
            </a:endParaRPr>
          </a:p>
        </p:txBody>
      </p:sp>
      <p:cxnSp>
        <p:nvCxnSpPr>
          <p:cNvPr id="765" name="Google Shape;765;p5"/>
          <p:cNvCxnSpPr/>
          <p:nvPr/>
        </p:nvCxnSpPr>
        <p:spPr>
          <a:xfrm rot="10800000" flipH="1">
            <a:off x="991027" y="1772176"/>
            <a:ext cx="458262" cy="444902"/>
          </a:xfrm>
          <a:prstGeom prst="straightConnector1">
            <a:avLst/>
          </a:prstGeom>
          <a:noFill/>
          <a:ln w="38100" cap="rnd" cmpd="sng">
            <a:solidFill>
              <a:srgbClr val="D8D8D8"/>
            </a:solidFill>
            <a:prstDash val="solid"/>
            <a:miter lim="800000"/>
            <a:headEnd type="none" w="sm" len="sm"/>
            <a:tailEnd type="none" w="sm" len="sm"/>
          </a:ln>
        </p:spPr>
      </p:cxnSp>
      <p:cxnSp>
        <p:nvCxnSpPr>
          <p:cNvPr id="766" name="Google Shape;766;p5"/>
          <p:cNvCxnSpPr/>
          <p:nvPr/>
        </p:nvCxnSpPr>
        <p:spPr>
          <a:xfrm rot="10800000" flipH="1">
            <a:off x="3593917" y="1823799"/>
            <a:ext cx="392502" cy="420525"/>
          </a:xfrm>
          <a:prstGeom prst="straightConnector1">
            <a:avLst/>
          </a:prstGeom>
          <a:noFill/>
          <a:ln w="38100" cap="rnd" cmpd="sng">
            <a:solidFill>
              <a:srgbClr val="D8D8D8"/>
            </a:solidFill>
            <a:prstDash val="solid"/>
            <a:miter lim="800000"/>
            <a:headEnd type="none" w="sm" len="sm"/>
            <a:tailEnd type="none" w="sm" len="sm"/>
          </a:ln>
        </p:spPr>
      </p:cxnSp>
      <p:cxnSp>
        <p:nvCxnSpPr>
          <p:cNvPr id="767" name="Google Shape;767;p5"/>
          <p:cNvCxnSpPr/>
          <p:nvPr/>
        </p:nvCxnSpPr>
        <p:spPr>
          <a:xfrm rot="10800000" flipH="1">
            <a:off x="3574967" y="4861616"/>
            <a:ext cx="458262" cy="444902"/>
          </a:xfrm>
          <a:prstGeom prst="straightConnector1">
            <a:avLst/>
          </a:prstGeom>
          <a:noFill/>
          <a:ln w="38100" cap="rnd" cmpd="sng">
            <a:solidFill>
              <a:srgbClr val="D8D8D8"/>
            </a:solidFill>
            <a:prstDash val="solid"/>
            <a:miter lim="800000"/>
            <a:headEnd type="none" w="sm" len="sm"/>
            <a:tailEnd type="none" w="sm" len="sm"/>
          </a:ln>
        </p:spPr>
      </p:cxnSp>
      <p:cxnSp>
        <p:nvCxnSpPr>
          <p:cNvPr id="768" name="Google Shape;768;p5"/>
          <p:cNvCxnSpPr/>
          <p:nvPr/>
        </p:nvCxnSpPr>
        <p:spPr>
          <a:xfrm rot="10800000" flipH="1">
            <a:off x="1024888" y="4917394"/>
            <a:ext cx="392502" cy="420525"/>
          </a:xfrm>
          <a:prstGeom prst="straightConnector1">
            <a:avLst/>
          </a:prstGeom>
          <a:noFill/>
          <a:ln w="38100" cap="rnd" cmpd="sng">
            <a:solidFill>
              <a:srgbClr val="D8D8D8"/>
            </a:solidFill>
            <a:prstDash val="solid"/>
            <a:miter lim="800000"/>
            <a:headEnd type="none" w="sm" len="sm"/>
            <a:tailEnd type="none" w="sm" len="sm"/>
          </a:ln>
        </p:spPr>
      </p:cxnSp>
      <p:sp>
        <p:nvSpPr>
          <p:cNvPr id="769" name="Google Shape;769;p5"/>
          <p:cNvSpPr/>
          <p:nvPr/>
        </p:nvSpPr>
        <p:spPr>
          <a:xfrm>
            <a:off x="920079" y="2141785"/>
            <a:ext cx="2726799" cy="3225800"/>
          </a:xfrm>
          <a:prstGeom prst="roundRect">
            <a:avLst>
              <a:gd name="adj" fmla="val 7827"/>
            </a:avLst>
          </a:prstGeom>
          <a:solidFill>
            <a:srgbClr val="F3F5F3"/>
          </a:solidFill>
          <a:ln w="38100" cap="flat" cmpd="sng">
            <a:solidFill>
              <a:srgbClr val="F3F5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Open Sans"/>
              <a:ea typeface="Open Sans"/>
              <a:cs typeface="Open Sans"/>
              <a:sym typeface="Open Sans"/>
            </a:endParaRPr>
          </a:p>
        </p:txBody>
      </p:sp>
      <p:sp>
        <p:nvSpPr>
          <p:cNvPr id="770" name="Google Shape;770;p5"/>
          <p:cNvSpPr/>
          <p:nvPr/>
        </p:nvSpPr>
        <p:spPr>
          <a:xfrm>
            <a:off x="1048299" y="2603343"/>
            <a:ext cx="2526668" cy="49707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71" name="Google Shape;771;p5"/>
          <p:cNvGrpSpPr/>
          <p:nvPr/>
        </p:nvGrpSpPr>
        <p:grpSpPr>
          <a:xfrm>
            <a:off x="1108941" y="2688563"/>
            <a:ext cx="2466025" cy="2062102"/>
            <a:chOff x="1392794" y="2468507"/>
            <a:chExt cx="2466025" cy="2062102"/>
          </a:xfrm>
        </p:grpSpPr>
        <p:sp>
          <p:nvSpPr>
            <p:cNvPr id="772" name="Google Shape;772;p5"/>
            <p:cNvSpPr txBox="1"/>
            <p:nvPr/>
          </p:nvSpPr>
          <p:spPr>
            <a:xfrm>
              <a:off x="1392794" y="3207170"/>
              <a:ext cx="2466025" cy="1323439"/>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000" b="0" i="0" u="none" strike="noStrike" cap="none">
                <a:solidFill>
                  <a:schemeClr val="dk1"/>
                </a:solidFill>
                <a:latin typeface="Century Gothic"/>
                <a:ea typeface="Century Gothic"/>
                <a:cs typeface="Century Gothic"/>
                <a:sym typeface="Century Gothic"/>
              </a:endParaRPr>
            </a:p>
            <a:p>
              <a:pPr marL="800100" marR="0" lvl="1" indent="-34290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Audit d’architecture</a:t>
              </a:r>
              <a:endParaRPr/>
            </a:p>
            <a:p>
              <a:pPr marL="457200" marR="0" lvl="1" indent="0" algn="l" rtl="0">
                <a:spcBef>
                  <a:spcPts val="0"/>
                </a:spcBef>
                <a:spcAft>
                  <a:spcPts val="0"/>
                </a:spcAft>
                <a:buNone/>
              </a:pPr>
              <a:endParaRPr sz="1000" b="0" i="0" u="none" strike="noStrike" cap="none">
                <a:solidFill>
                  <a:schemeClr val="dk1"/>
                </a:solidFill>
                <a:latin typeface="Century Gothic"/>
                <a:ea typeface="Century Gothic"/>
                <a:cs typeface="Century Gothic"/>
                <a:sym typeface="Century Gothic"/>
              </a:endParaRPr>
            </a:p>
            <a:p>
              <a:pPr marL="800100" marR="0" lvl="1" indent="-34290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Audit de conformité</a:t>
              </a:r>
              <a:endParaRPr/>
            </a:p>
            <a:p>
              <a:pPr marL="457200" marR="0" lvl="1" indent="0" algn="l" rtl="0">
                <a:spcBef>
                  <a:spcPts val="0"/>
                </a:spcBef>
                <a:spcAft>
                  <a:spcPts val="0"/>
                </a:spcAft>
                <a:buNone/>
              </a:pPr>
              <a:endParaRPr sz="1000" b="0" i="0" u="none" strike="noStrike" cap="none">
                <a:solidFill>
                  <a:schemeClr val="dk1"/>
                </a:solidFill>
                <a:latin typeface="Century Gothic"/>
                <a:ea typeface="Century Gothic"/>
                <a:cs typeface="Century Gothic"/>
                <a:sym typeface="Century Gothic"/>
              </a:endParaRPr>
            </a:p>
            <a:p>
              <a:pPr marL="800100" marR="0" lvl="1" indent="-34290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Audit de code</a:t>
              </a:r>
              <a:endParaRPr/>
            </a:p>
            <a:p>
              <a:pPr marL="457200" marR="0" lvl="1" indent="0" algn="l" rtl="0">
                <a:spcBef>
                  <a:spcPts val="0"/>
                </a:spcBef>
                <a:spcAft>
                  <a:spcPts val="0"/>
                </a:spcAft>
                <a:buNone/>
              </a:pPr>
              <a:endParaRPr sz="1000" b="0" i="0" u="none" strike="noStrike" cap="none">
                <a:solidFill>
                  <a:schemeClr val="dk1"/>
                </a:solidFill>
                <a:latin typeface="Century Gothic"/>
                <a:ea typeface="Century Gothic"/>
                <a:cs typeface="Century Gothic"/>
                <a:sym typeface="Century Gothic"/>
              </a:endParaRPr>
            </a:p>
            <a:p>
              <a:pPr marL="800100" marR="0" lvl="1" indent="-34290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Audit de configuration</a:t>
              </a:r>
              <a:endParaRPr/>
            </a:p>
          </p:txBody>
        </p:sp>
        <p:sp>
          <p:nvSpPr>
            <p:cNvPr id="773" name="Google Shape;773;p5"/>
            <p:cNvSpPr txBox="1"/>
            <p:nvPr/>
          </p:nvSpPr>
          <p:spPr>
            <a:xfrm>
              <a:off x="1552016" y="2468507"/>
              <a:ext cx="190719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entury Gothic"/>
                  <a:ea typeface="Century Gothic"/>
                  <a:cs typeface="Century Gothic"/>
                  <a:sym typeface="Century Gothic"/>
                </a:rPr>
                <a:t>Audit de sécurité</a:t>
              </a:r>
              <a:endParaRPr/>
            </a:p>
          </p:txBody>
        </p:sp>
      </p:grpSp>
      <p:sp>
        <p:nvSpPr>
          <p:cNvPr id="774" name="Google Shape;774;p5"/>
          <p:cNvSpPr/>
          <p:nvPr/>
        </p:nvSpPr>
        <p:spPr>
          <a:xfrm>
            <a:off x="747832" y="2530329"/>
            <a:ext cx="293732" cy="655307"/>
          </a:xfrm>
          <a:prstGeom prst="roundRect">
            <a:avLst>
              <a:gd name="adj" fmla="val 50000"/>
            </a:avLst>
          </a:prstGeom>
          <a:solidFill>
            <a:srgbClr val="D8D8D8"/>
          </a:solid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C3147"/>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5"/>
                                        </p:tgtEl>
                                        <p:attrNameLst>
                                          <p:attrName>style.visibility</p:attrName>
                                        </p:attrNameLst>
                                      </p:cBhvr>
                                      <p:to>
                                        <p:strVal val="visible"/>
                                      </p:to>
                                    </p:set>
                                    <p:animEffect transition="in" filter="fade">
                                      <p:cBhvr>
                                        <p:cTn id="7" dur="1500"/>
                                        <p:tgtEl>
                                          <p:spTgt spid="745"/>
                                        </p:tgtEl>
                                      </p:cBhvr>
                                    </p:animEffect>
                                  </p:childTnLst>
                                </p:cTn>
                              </p:par>
                              <p:par>
                                <p:cTn id="8" presetID="10" presetClass="entr" presetSubtype="0" fill="hold" nodeType="withEffect">
                                  <p:stCondLst>
                                    <p:cond delay="0"/>
                                  </p:stCondLst>
                                  <p:childTnLst>
                                    <p:set>
                                      <p:cBhvr>
                                        <p:cTn id="9" dur="1" fill="hold">
                                          <p:stCondLst>
                                            <p:cond delay="0"/>
                                          </p:stCondLst>
                                        </p:cTn>
                                        <p:tgtEl>
                                          <p:spTgt spid="741"/>
                                        </p:tgtEl>
                                        <p:attrNameLst>
                                          <p:attrName>style.visibility</p:attrName>
                                        </p:attrNameLst>
                                      </p:cBhvr>
                                      <p:to>
                                        <p:strVal val="visible"/>
                                      </p:to>
                                    </p:set>
                                    <p:animEffect transition="in" filter="fade">
                                      <p:cBhvr>
                                        <p:cTn id="10" dur="1500"/>
                                        <p:tgtEl>
                                          <p:spTgt spid="741"/>
                                        </p:tgtEl>
                                      </p:cBhvr>
                                    </p:animEffect>
                                  </p:childTnLst>
                                </p:cTn>
                              </p:par>
                              <p:par>
                                <p:cTn id="11" presetID="10" presetClass="entr" presetSubtype="0" fill="hold" nodeType="withEffect">
                                  <p:stCondLst>
                                    <p:cond delay="1000"/>
                                  </p:stCondLst>
                                  <p:childTnLst>
                                    <p:set>
                                      <p:cBhvr>
                                        <p:cTn id="12" dur="1" fill="hold">
                                          <p:stCondLst>
                                            <p:cond delay="0"/>
                                          </p:stCondLst>
                                        </p:cTn>
                                        <p:tgtEl>
                                          <p:spTgt spid="749"/>
                                        </p:tgtEl>
                                        <p:attrNameLst>
                                          <p:attrName>style.visibility</p:attrName>
                                        </p:attrNameLst>
                                      </p:cBhvr>
                                      <p:to>
                                        <p:strVal val="visible"/>
                                      </p:to>
                                    </p:set>
                                    <p:animEffect transition="in" filter="fade">
                                      <p:cBhvr>
                                        <p:cTn id="13" dur="500"/>
                                        <p:tgtEl>
                                          <p:spTgt spid="749"/>
                                        </p:tgtEl>
                                      </p:cBhvr>
                                    </p:animEffect>
                                  </p:childTnLst>
                                </p:cTn>
                              </p:par>
                              <p:par>
                                <p:cTn id="14" presetID="10" presetClass="entr" presetSubtype="0" fill="hold" nodeType="withEffect">
                                  <p:stCondLst>
                                    <p:cond delay="1000"/>
                                  </p:stCondLst>
                                  <p:childTnLst>
                                    <p:set>
                                      <p:cBhvr>
                                        <p:cTn id="15" dur="1" fill="hold">
                                          <p:stCondLst>
                                            <p:cond delay="0"/>
                                          </p:stCondLst>
                                        </p:cTn>
                                        <p:tgtEl>
                                          <p:spTgt spid="750"/>
                                        </p:tgtEl>
                                        <p:attrNameLst>
                                          <p:attrName>style.visibility</p:attrName>
                                        </p:attrNameLst>
                                      </p:cBhvr>
                                      <p:to>
                                        <p:strVal val="visible"/>
                                      </p:to>
                                    </p:set>
                                    <p:animEffect transition="in" filter="fade">
                                      <p:cBhvr>
                                        <p:cTn id="16" dur="500"/>
                                        <p:tgtEl>
                                          <p:spTgt spid="750"/>
                                        </p:tgtEl>
                                      </p:cBhvr>
                                    </p:animEffect>
                                  </p:childTnLst>
                                </p:cTn>
                              </p:par>
                              <p:par>
                                <p:cTn id="17" presetID="10" presetClass="entr" presetSubtype="0" fill="hold" nodeType="withEffect">
                                  <p:stCondLst>
                                    <p:cond delay="1000"/>
                                  </p:stCondLst>
                                  <p:childTnLst>
                                    <p:set>
                                      <p:cBhvr>
                                        <p:cTn id="18" dur="1" fill="hold">
                                          <p:stCondLst>
                                            <p:cond delay="0"/>
                                          </p:stCondLst>
                                        </p:cTn>
                                        <p:tgtEl>
                                          <p:spTgt spid="744"/>
                                        </p:tgtEl>
                                        <p:attrNameLst>
                                          <p:attrName>style.visibility</p:attrName>
                                        </p:attrNameLst>
                                      </p:cBhvr>
                                      <p:to>
                                        <p:strVal val="visible"/>
                                      </p:to>
                                    </p:set>
                                    <p:animEffect transition="in" filter="fade">
                                      <p:cBhvr>
                                        <p:cTn id="19" dur="500"/>
                                        <p:tgtEl>
                                          <p:spTgt spid="744"/>
                                        </p:tgtEl>
                                      </p:cBhvr>
                                    </p:animEffect>
                                  </p:childTnLst>
                                </p:cTn>
                              </p:par>
                              <p:par>
                                <p:cTn id="20" presetID="10" presetClass="entr" presetSubtype="0" fill="hold" nodeType="withEffect">
                                  <p:stCondLst>
                                    <p:cond delay="1000"/>
                                  </p:stCondLst>
                                  <p:childTnLst>
                                    <p:set>
                                      <p:cBhvr>
                                        <p:cTn id="21" dur="1" fill="hold">
                                          <p:stCondLst>
                                            <p:cond delay="0"/>
                                          </p:stCondLst>
                                        </p:cTn>
                                        <p:tgtEl>
                                          <p:spTgt spid="748"/>
                                        </p:tgtEl>
                                        <p:attrNameLst>
                                          <p:attrName>style.visibility</p:attrName>
                                        </p:attrNameLst>
                                      </p:cBhvr>
                                      <p:to>
                                        <p:strVal val="visible"/>
                                      </p:to>
                                    </p:set>
                                    <p:animEffect transition="in" filter="fade">
                                      <p:cBhvr>
                                        <p:cTn id="22" dur="500"/>
                                        <p:tgtEl>
                                          <p:spTgt spid="748"/>
                                        </p:tgtEl>
                                      </p:cBhvr>
                                    </p:animEffect>
                                  </p:childTnLst>
                                </p:cTn>
                              </p:par>
                              <p:par>
                                <p:cTn id="23" presetID="10" presetClass="entr" presetSubtype="0" fill="hold" nodeType="withEffect">
                                  <p:stCondLst>
                                    <p:cond delay="1000"/>
                                  </p:stCondLst>
                                  <p:childTnLst>
                                    <p:set>
                                      <p:cBhvr>
                                        <p:cTn id="24" dur="1" fill="hold">
                                          <p:stCondLst>
                                            <p:cond delay="0"/>
                                          </p:stCondLst>
                                        </p:cTn>
                                        <p:tgtEl>
                                          <p:spTgt spid="747"/>
                                        </p:tgtEl>
                                        <p:attrNameLst>
                                          <p:attrName>style.visibility</p:attrName>
                                        </p:attrNameLst>
                                      </p:cBhvr>
                                      <p:to>
                                        <p:strVal val="visible"/>
                                      </p:to>
                                    </p:set>
                                    <p:animEffect transition="in" filter="fade">
                                      <p:cBhvr>
                                        <p:cTn id="25" dur="500"/>
                                        <p:tgtEl>
                                          <p:spTgt spid="747"/>
                                        </p:tgtEl>
                                      </p:cBhvr>
                                    </p:animEffect>
                                  </p:childTnLst>
                                </p:cTn>
                              </p:par>
                              <p:par>
                                <p:cTn id="26" presetID="10" presetClass="entr" presetSubtype="0" fill="hold" nodeType="withEffect">
                                  <p:stCondLst>
                                    <p:cond delay="1000"/>
                                  </p:stCondLst>
                                  <p:childTnLst>
                                    <p:set>
                                      <p:cBhvr>
                                        <p:cTn id="27" dur="1" fill="hold">
                                          <p:stCondLst>
                                            <p:cond delay="0"/>
                                          </p:stCondLst>
                                        </p:cTn>
                                        <p:tgtEl>
                                          <p:spTgt spid="743"/>
                                        </p:tgtEl>
                                        <p:attrNameLst>
                                          <p:attrName>style.visibility</p:attrName>
                                        </p:attrNameLst>
                                      </p:cBhvr>
                                      <p:to>
                                        <p:strVal val="visible"/>
                                      </p:to>
                                    </p:set>
                                    <p:animEffect transition="in" filter="fade">
                                      <p:cBhvr>
                                        <p:cTn id="28" dur="500"/>
                                        <p:tgtEl>
                                          <p:spTgt spid="743"/>
                                        </p:tgtEl>
                                      </p:cBhvr>
                                    </p:animEffect>
                                  </p:childTnLst>
                                </p:cTn>
                              </p:par>
                              <p:par>
                                <p:cTn id="29" presetID="10" presetClass="entr" presetSubtype="0" fill="hold" nodeType="withEffect">
                                  <p:stCondLst>
                                    <p:cond delay="1000"/>
                                  </p:stCondLst>
                                  <p:childTnLst>
                                    <p:set>
                                      <p:cBhvr>
                                        <p:cTn id="30" dur="1" fill="hold">
                                          <p:stCondLst>
                                            <p:cond delay="0"/>
                                          </p:stCondLst>
                                        </p:cTn>
                                        <p:tgtEl>
                                          <p:spTgt spid="746"/>
                                        </p:tgtEl>
                                        <p:attrNameLst>
                                          <p:attrName>style.visibility</p:attrName>
                                        </p:attrNameLst>
                                      </p:cBhvr>
                                      <p:to>
                                        <p:strVal val="visible"/>
                                      </p:to>
                                    </p:set>
                                    <p:animEffect transition="in" filter="fade">
                                      <p:cBhvr>
                                        <p:cTn id="31" dur="500"/>
                                        <p:tgtEl>
                                          <p:spTgt spid="746"/>
                                        </p:tgtEl>
                                      </p:cBhvr>
                                    </p:animEffect>
                                  </p:childTnLst>
                                </p:cTn>
                              </p:par>
                              <p:par>
                                <p:cTn id="32" presetID="10" presetClass="entr" presetSubtype="0" fill="hold" nodeType="withEffect">
                                  <p:stCondLst>
                                    <p:cond delay="1000"/>
                                  </p:stCondLst>
                                  <p:childTnLst>
                                    <p:set>
                                      <p:cBhvr>
                                        <p:cTn id="33" dur="1" fill="hold">
                                          <p:stCondLst>
                                            <p:cond delay="0"/>
                                          </p:stCondLst>
                                        </p:cTn>
                                        <p:tgtEl>
                                          <p:spTgt spid="742"/>
                                        </p:tgtEl>
                                        <p:attrNameLst>
                                          <p:attrName>style.visibility</p:attrName>
                                        </p:attrNameLst>
                                      </p:cBhvr>
                                      <p:to>
                                        <p:strVal val="visible"/>
                                      </p:to>
                                    </p:set>
                                    <p:animEffect transition="in" filter="fade">
                                      <p:cBhvr>
                                        <p:cTn id="34" dur="500"/>
                                        <p:tgtEl>
                                          <p:spTgt spid="742"/>
                                        </p:tgtEl>
                                      </p:cBhvr>
                                    </p:animEffect>
                                  </p:childTnLst>
                                </p:cTn>
                              </p:par>
                              <p:par>
                                <p:cTn id="35" presetID="10" presetClass="entr" presetSubtype="0" fill="hold" nodeType="withEffect">
                                  <p:stCondLst>
                                    <p:cond delay="1000"/>
                                  </p:stCondLst>
                                  <p:childTnLst>
                                    <p:set>
                                      <p:cBhvr>
                                        <p:cTn id="36" dur="1" fill="hold">
                                          <p:stCondLst>
                                            <p:cond delay="0"/>
                                          </p:stCondLst>
                                        </p:cTn>
                                        <p:tgtEl>
                                          <p:spTgt spid="751"/>
                                        </p:tgtEl>
                                        <p:attrNameLst>
                                          <p:attrName>style.visibility</p:attrName>
                                        </p:attrNameLst>
                                      </p:cBhvr>
                                      <p:to>
                                        <p:strVal val="visible"/>
                                      </p:to>
                                    </p:set>
                                    <p:animEffect transition="in" filter="fade">
                                      <p:cBhvr>
                                        <p:cTn id="37" dur="500"/>
                                        <p:tgtEl>
                                          <p:spTgt spid="751"/>
                                        </p:tgtEl>
                                      </p:cBhvr>
                                    </p:animEffect>
                                  </p:childTnLst>
                                </p:cTn>
                              </p:par>
                              <p:par>
                                <p:cTn id="38" presetID="10" presetClass="entr" presetSubtype="0" fill="hold" nodeType="withEffect">
                                  <p:stCondLst>
                                    <p:cond delay="1000"/>
                                  </p:stCondLst>
                                  <p:childTnLst>
                                    <p:set>
                                      <p:cBhvr>
                                        <p:cTn id="39" dur="1" fill="hold">
                                          <p:stCondLst>
                                            <p:cond delay="0"/>
                                          </p:stCondLst>
                                        </p:cTn>
                                        <p:tgtEl>
                                          <p:spTgt spid="752"/>
                                        </p:tgtEl>
                                        <p:attrNameLst>
                                          <p:attrName>style.visibility</p:attrName>
                                        </p:attrNameLst>
                                      </p:cBhvr>
                                      <p:to>
                                        <p:strVal val="visible"/>
                                      </p:to>
                                    </p:set>
                                    <p:animEffect transition="in" filter="fade">
                                      <p:cBhvr>
                                        <p:cTn id="40" dur="500"/>
                                        <p:tgtEl>
                                          <p:spTgt spid="752"/>
                                        </p:tgtEl>
                                      </p:cBhvr>
                                    </p:animEffect>
                                  </p:childTnLst>
                                </p:cTn>
                              </p:par>
                            </p:childTnLst>
                          </p:cTn>
                        </p:par>
                        <p:par>
                          <p:cTn id="41" fill="hold">
                            <p:stCondLst>
                              <p:cond delay="1500"/>
                            </p:stCondLst>
                            <p:childTnLst>
                              <p:par>
                                <p:cTn id="42" presetID="10" presetClass="entr" presetSubtype="0" fill="hold" nodeType="afterEffect">
                                  <p:stCondLst>
                                    <p:cond delay="1500"/>
                                  </p:stCondLst>
                                  <p:childTnLst>
                                    <p:set>
                                      <p:cBhvr>
                                        <p:cTn id="43" dur="1" fill="hold">
                                          <p:stCondLst>
                                            <p:cond delay="0"/>
                                          </p:stCondLst>
                                        </p:cTn>
                                        <p:tgtEl>
                                          <p:spTgt spid="759"/>
                                        </p:tgtEl>
                                        <p:attrNameLst>
                                          <p:attrName>style.visibility</p:attrName>
                                        </p:attrNameLst>
                                      </p:cBhvr>
                                      <p:to>
                                        <p:strVal val="visible"/>
                                      </p:to>
                                    </p:set>
                                    <p:animEffect transition="in" filter="fade">
                                      <p:cBhvr>
                                        <p:cTn id="44" dur="1000"/>
                                        <p:tgtEl>
                                          <p:spTgt spid="759"/>
                                        </p:tgtEl>
                                      </p:cBhvr>
                                    </p:animEffect>
                                  </p:childTnLst>
                                </p:cTn>
                              </p:par>
                              <p:par>
                                <p:cTn id="45" presetID="10" presetClass="entr" presetSubtype="0" fill="hold" nodeType="withEffect">
                                  <p:stCondLst>
                                    <p:cond delay="1500"/>
                                  </p:stCondLst>
                                  <p:childTnLst>
                                    <p:set>
                                      <p:cBhvr>
                                        <p:cTn id="46" dur="1" fill="hold">
                                          <p:stCondLst>
                                            <p:cond delay="0"/>
                                          </p:stCondLst>
                                        </p:cTn>
                                        <p:tgtEl>
                                          <p:spTgt spid="763"/>
                                        </p:tgtEl>
                                        <p:attrNameLst>
                                          <p:attrName>style.visibility</p:attrName>
                                        </p:attrNameLst>
                                      </p:cBhvr>
                                      <p:to>
                                        <p:strVal val="visible"/>
                                      </p:to>
                                    </p:set>
                                    <p:animEffect transition="in" filter="fade">
                                      <p:cBhvr>
                                        <p:cTn id="47" dur="1000"/>
                                        <p:tgtEl>
                                          <p:spTgt spid="763"/>
                                        </p:tgtEl>
                                      </p:cBhvr>
                                    </p:animEffect>
                                  </p:childTnLst>
                                </p:cTn>
                              </p:par>
                              <p:par>
                                <p:cTn id="48" presetID="10" presetClass="entr" presetSubtype="0" fill="hold" nodeType="withEffect">
                                  <p:stCondLst>
                                    <p:cond delay="1500"/>
                                  </p:stCondLst>
                                  <p:childTnLst>
                                    <p:set>
                                      <p:cBhvr>
                                        <p:cTn id="49" dur="1" fill="hold">
                                          <p:stCondLst>
                                            <p:cond delay="0"/>
                                          </p:stCondLst>
                                        </p:cTn>
                                        <p:tgtEl>
                                          <p:spTgt spid="754"/>
                                        </p:tgtEl>
                                        <p:attrNameLst>
                                          <p:attrName>style.visibility</p:attrName>
                                        </p:attrNameLst>
                                      </p:cBhvr>
                                      <p:to>
                                        <p:strVal val="visible"/>
                                      </p:to>
                                    </p:set>
                                    <p:animEffect transition="in" filter="fade">
                                      <p:cBhvr>
                                        <p:cTn id="50" dur="1000"/>
                                        <p:tgtEl>
                                          <p:spTgt spid="754"/>
                                        </p:tgtEl>
                                      </p:cBhvr>
                                    </p:animEffect>
                                  </p:childTnLst>
                                </p:cTn>
                              </p:par>
                              <p:par>
                                <p:cTn id="51" presetID="10" presetClass="entr" presetSubtype="0" fill="hold" nodeType="withEffect">
                                  <p:stCondLst>
                                    <p:cond delay="1500"/>
                                  </p:stCondLst>
                                  <p:childTnLst>
                                    <p:set>
                                      <p:cBhvr>
                                        <p:cTn id="52" dur="1" fill="hold">
                                          <p:stCondLst>
                                            <p:cond delay="0"/>
                                          </p:stCondLst>
                                        </p:cTn>
                                        <p:tgtEl>
                                          <p:spTgt spid="755"/>
                                        </p:tgtEl>
                                        <p:attrNameLst>
                                          <p:attrName>style.visibility</p:attrName>
                                        </p:attrNameLst>
                                      </p:cBhvr>
                                      <p:to>
                                        <p:strVal val="visible"/>
                                      </p:to>
                                    </p:set>
                                    <p:animEffect transition="in" filter="fade">
                                      <p:cBhvr>
                                        <p:cTn id="53" dur="1000"/>
                                        <p:tgtEl>
                                          <p:spTgt spid="755"/>
                                        </p:tgtEl>
                                      </p:cBhvr>
                                    </p:animEffect>
                                  </p:childTnLst>
                                </p:cTn>
                              </p:par>
                              <p:par>
                                <p:cTn id="54" presetID="10" presetClass="entr" presetSubtype="0" fill="hold" nodeType="withEffect">
                                  <p:stCondLst>
                                    <p:cond delay="2000"/>
                                  </p:stCondLst>
                                  <p:childTnLst>
                                    <p:set>
                                      <p:cBhvr>
                                        <p:cTn id="55" dur="1" fill="hold">
                                          <p:stCondLst>
                                            <p:cond delay="0"/>
                                          </p:stCondLst>
                                        </p:cTn>
                                        <p:tgtEl>
                                          <p:spTgt spid="756"/>
                                        </p:tgtEl>
                                        <p:attrNameLst>
                                          <p:attrName>style.visibility</p:attrName>
                                        </p:attrNameLst>
                                      </p:cBhvr>
                                      <p:to>
                                        <p:strVal val="visible"/>
                                      </p:to>
                                    </p:set>
                                    <p:animEffect transition="in" filter="fade">
                                      <p:cBhvr>
                                        <p:cTn id="56" dur="1500"/>
                                        <p:tgtEl>
                                          <p:spTgt spid="756"/>
                                        </p:tgtEl>
                                      </p:cBhvr>
                                    </p:animEffect>
                                  </p:childTnLst>
                                </p:cTn>
                              </p:par>
                              <p:par>
                                <p:cTn id="57" presetID="10" presetClass="entr" presetSubtype="0" fill="hold" nodeType="withEffect">
                                  <p:stCondLst>
                                    <p:cond delay="2000"/>
                                  </p:stCondLst>
                                  <p:childTnLst>
                                    <p:set>
                                      <p:cBhvr>
                                        <p:cTn id="58" dur="1" fill="hold">
                                          <p:stCondLst>
                                            <p:cond delay="0"/>
                                          </p:stCondLst>
                                        </p:cTn>
                                        <p:tgtEl>
                                          <p:spTgt spid="760"/>
                                        </p:tgtEl>
                                        <p:attrNameLst>
                                          <p:attrName>style.visibility</p:attrName>
                                        </p:attrNameLst>
                                      </p:cBhvr>
                                      <p:to>
                                        <p:strVal val="visible"/>
                                      </p:to>
                                    </p:set>
                                    <p:animEffect transition="in" filter="fade">
                                      <p:cBhvr>
                                        <p:cTn id="59" dur="1500"/>
                                        <p:tgtEl>
                                          <p:spTgt spid="760"/>
                                        </p:tgtEl>
                                      </p:cBhvr>
                                    </p:animEffect>
                                  </p:childTnLst>
                                </p:cTn>
                              </p:par>
                              <p:par>
                                <p:cTn id="60" presetID="10" presetClass="entr" presetSubtype="0" fill="hold" nodeType="withEffect">
                                  <p:stCondLst>
                                    <p:cond delay="0"/>
                                  </p:stCondLst>
                                  <p:childTnLst>
                                    <p:set>
                                      <p:cBhvr>
                                        <p:cTn id="61" dur="1" fill="hold">
                                          <p:stCondLst>
                                            <p:cond delay="0"/>
                                          </p:stCondLst>
                                        </p:cTn>
                                        <p:tgtEl>
                                          <p:spTgt spid="764"/>
                                        </p:tgtEl>
                                        <p:attrNameLst>
                                          <p:attrName>style.visibility</p:attrName>
                                        </p:attrNameLst>
                                      </p:cBhvr>
                                      <p:to>
                                        <p:strVal val="visible"/>
                                      </p:to>
                                    </p:set>
                                    <p:animEffect transition="in" filter="fade">
                                      <p:cBhvr>
                                        <p:cTn id="62" dur="1500"/>
                                        <p:tgtEl>
                                          <p:spTgt spid="764"/>
                                        </p:tgtEl>
                                      </p:cBhvr>
                                    </p:animEffect>
                                  </p:childTnLst>
                                </p:cTn>
                              </p:par>
                              <p:par>
                                <p:cTn id="63" presetID="10" presetClass="entr" presetSubtype="0" fill="hold" nodeType="withEffect">
                                  <p:stCondLst>
                                    <p:cond delay="1000"/>
                                  </p:stCondLst>
                                  <p:childTnLst>
                                    <p:set>
                                      <p:cBhvr>
                                        <p:cTn id="64" dur="1" fill="hold">
                                          <p:stCondLst>
                                            <p:cond delay="0"/>
                                          </p:stCondLst>
                                        </p:cTn>
                                        <p:tgtEl>
                                          <p:spTgt spid="768"/>
                                        </p:tgtEl>
                                        <p:attrNameLst>
                                          <p:attrName>style.visibility</p:attrName>
                                        </p:attrNameLst>
                                      </p:cBhvr>
                                      <p:to>
                                        <p:strVal val="visible"/>
                                      </p:to>
                                    </p:set>
                                    <p:animEffect transition="in" filter="fade">
                                      <p:cBhvr>
                                        <p:cTn id="65" dur="500"/>
                                        <p:tgtEl>
                                          <p:spTgt spid="768"/>
                                        </p:tgtEl>
                                      </p:cBhvr>
                                    </p:animEffect>
                                  </p:childTnLst>
                                </p:cTn>
                              </p:par>
                              <p:par>
                                <p:cTn id="66" presetID="10" presetClass="entr" presetSubtype="0" fill="hold" nodeType="withEffect">
                                  <p:stCondLst>
                                    <p:cond delay="1000"/>
                                  </p:stCondLst>
                                  <p:childTnLst>
                                    <p:set>
                                      <p:cBhvr>
                                        <p:cTn id="67" dur="1" fill="hold">
                                          <p:stCondLst>
                                            <p:cond delay="0"/>
                                          </p:stCondLst>
                                        </p:cTn>
                                        <p:tgtEl>
                                          <p:spTgt spid="767"/>
                                        </p:tgtEl>
                                        <p:attrNameLst>
                                          <p:attrName>style.visibility</p:attrName>
                                        </p:attrNameLst>
                                      </p:cBhvr>
                                      <p:to>
                                        <p:strVal val="visible"/>
                                      </p:to>
                                    </p:set>
                                    <p:animEffect transition="in" filter="fade">
                                      <p:cBhvr>
                                        <p:cTn id="68" dur="500"/>
                                        <p:tgtEl>
                                          <p:spTgt spid="767"/>
                                        </p:tgtEl>
                                      </p:cBhvr>
                                    </p:animEffect>
                                  </p:childTnLst>
                                </p:cTn>
                              </p:par>
                              <p:par>
                                <p:cTn id="69" presetID="10" presetClass="entr" presetSubtype="0" fill="hold" nodeType="withEffect">
                                  <p:stCondLst>
                                    <p:cond delay="1000"/>
                                  </p:stCondLst>
                                  <p:childTnLst>
                                    <p:set>
                                      <p:cBhvr>
                                        <p:cTn id="70" dur="1" fill="hold">
                                          <p:stCondLst>
                                            <p:cond delay="0"/>
                                          </p:stCondLst>
                                        </p:cTn>
                                        <p:tgtEl>
                                          <p:spTgt spid="766"/>
                                        </p:tgtEl>
                                        <p:attrNameLst>
                                          <p:attrName>style.visibility</p:attrName>
                                        </p:attrNameLst>
                                      </p:cBhvr>
                                      <p:to>
                                        <p:strVal val="visible"/>
                                      </p:to>
                                    </p:set>
                                    <p:animEffect transition="in" filter="fade">
                                      <p:cBhvr>
                                        <p:cTn id="71" dur="500"/>
                                        <p:tgtEl>
                                          <p:spTgt spid="766"/>
                                        </p:tgtEl>
                                      </p:cBhvr>
                                    </p:animEffect>
                                  </p:childTnLst>
                                </p:cTn>
                              </p:par>
                              <p:par>
                                <p:cTn id="72" presetID="10" presetClass="entr" presetSubtype="0" fill="hold" nodeType="withEffect">
                                  <p:stCondLst>
                                    <p:cond delay="1000"/>
                                  </p:stCondLst>
                                  <p:childTnLst>
                                    <p:set>
                                      <p:cBhvr>
                                        <p:cTn id="73" dur="1" fill="hold">
                                          <p:stCondLst>
                                            <p:cond delay="0"/>
                                          </p:stCondLst>
                                        </p:cTn>
                                        <p:tgtEl>
                                          <p:spTgt spid="765"/>
                                        </p:tgtEl>
                                        <p:attrNameLst>
                                          <p:attrName>style.visibility</p:attrName>
                                        </p:attrNameLst>
                                      </p:cBhvr>
                                      <p:to>
                                        <p:strVal val="visible"/>
                                      </p:to>
                                    </p:set>
                                    <p:animEffect transition="in" filter="fade">
                                      <p:cBhvr>
                                        <p:cTn id="74" dur="500"/>
                                        <p:tgtEl>
                                          <p:spTgt spid="765"/>
                                        </p:tgtEl>
                                      </p:cBhvr>
                                    </p:animEffect>
                                  </p:childTnLst>
                                </p:cTn>
                              </p:par>
                              <p:par>
                                <p:cTn id="75" presetID="10" presetClass="entr" presetSubtype="0" fill="hold" nodeType="withEffect">
                                  <p:stCondLst>
                                    <p:cond delay="1000"/>
                                  </p:stCondLst>
                                  <p:childTnLst>
                                    <p:set>
                                      <p:cBhvr>
                                        <p:cTn id="76" dur="1" fill="hold">
                                          <p:stCondLst>
                                            <p:cond delay="0"/>
                                          </p:stCondLst>
                                        </p:cTn>
                                        <p:tgtEl>
                                          <p:spTgt spid="769"/>
                                        </p:tgtEl>
                                        <p:attrNameLst>
                                          <p:attrName>style.visibility</p:attrName>
                                        </p:attrNameLst>
                                      </p:cBhvr>
                                      <p:to>
                                        <p:strVal val="visible"/>
                                      </p:to>
                                    </p:set>
                                    <p:animEffect transition="in" filter="fade">
                                      <p:cBhvr>
                                        <p:cTn id="77" dur="500"/>
                                        <p:tgtEl>
                                          <p:spTgt spid="769"/>
                                        </p:tgtEl>
                                      </p:cBhvr>
                                    </p:animEffect>
                                  </p:childTnLst>
                                </p:cTn>
                              </p:par>
                            </p:childTnLst>
                          </p:cTn>
                        </p:par>
                        <p:par>
                          <p:cTn id="78" fill="hold">
                            <p:stCondLst>
                              <p:cond delay="3000"/>
                            </p:stCondLst>
                            <p:childTnLst>
                              <p:par>
                                <p:cTn id="79" presetID="10" presetClass="entr" presetSubtype="0" fill="hold" nodeType="afterEffect">
                                  <p:stCondLst>
                                    <p:cond delay="1500"/>
                                  </p:stCondLst>
                                  <p:childTnLst>
                                    <p:set>
                                      <p:cBhvr>
                                        <p:cTn id="80" dur="1" fill="hold">
                                          <p:stCondLst>
                                            <p:cond delay="0"/>
                                          </p:stCondLst>
                                        </p:cTn>
                                        <p:tgtEl>
                                          <p:spTgt spid="770"/>
                                        </p:tgtEl>
                                        <p:attrNameLst>
                                          <p:attrName>style.visibility</p:attrName>
                                        </p:attrNameLst>
                                      </p:cBhvr>
                                      <p:to>
                                        <p:strVal val="visible"/>
                                      </p:to>
                                    </p:set>
                                    <p:animEffect transition="in" filter="fade">
                                      <p:cBhvr>
                                        <p:cTn id="81" dur="1000"/>
                                        <p:tgtEl>
                                          <p:spTgt spid="770"/>
                                        </p:tgtEl>
                                      </p:cBhvr>
                                    </p:animEffect>
                                  </p:childTnLst>
                                </p:cTn>
                              </p:par>
                              <p:par>
                                <p:cTn id="82" presetID="10" presetClass="entr" presetSubtype="0" fill="hold" nodeType="withEffect">
                                  <p:stCondLst>
                                    <p:cond delay="2000"/>
                                  </p:stCondLst>
                                  <p:childTnLst>
                                    <p:set>
                                      <p:cBhvr>
                                        <p:cTn id="83" dur="1" fill="hold">
                                          <p:stCondLst>
                                            <p:cond delay="0"/>
                                          </p:stCondLst>
                                        </p:cTn>
                                        <p:tgtEl>
                                          <p:spTgt spid="771"/>
                                        </p:tgtEl>
                                        <p:attrNameLst>
                                          <p:attrName>style.visibility</p:attrName>
                                        </p:attrNameLst>
                                      </p:cBhvr>
                                      <p:to>
                                        <p:strVal val="visible"/>
                                      </p:to>
                                    </p:set>
                                    <p:animEffect transition="in" filter="fade">
                                      <p:cBhvr>
                                        <p:cTn id="84" dur="1500"/>
                                        <p:tgtEl>
                                          <p:spTgt spid="771"/>
                                        </p:tgtEl>
                                      </p:cBhvr>
                                    </p:animEffect>
                                  </p:childTnLst>
                                </p:cTn>
                              </p:par>
                              <p:par>
                                <p:cTn id="85" presetID="10" presetClass="entr" presetSubtype="0" fill="hold" nodeType="withEffect">
                                  <p:stCondLst>
                                    <p:cond delay="1500"/>
                                  </p:stCondLst>
                                  <p:childTnLst>
                                    <p:set>
                                      <p:cBhvr>
                                        <p:cTn id="86" dur="1" fill="hold">
                                          <p:stCondLst>
                                            <p:cond delay="0"/>
                                          </p:stCondLst>
                                        </p:cTn>
                                        <p:tgtEl>
                                          <p:spTgt spid="774"/>
                                        </p:tgtEl>
                                        <p:attrNameLst>
                                          <p:attrName>style.visibility</p:attrName>
                                        </p:attrNameLst>
                                      </p:cBhvr>
                                      <p:to>
                                        <p:strVal val="visible"/>
                                      </p:to>
                                    </p:set>
                                    <p:animEffect transition="in" filter="fade">
                                      <p:cBhvr>
                                        <p:cTn id="87" dur="1000"/>
                                        <p:tgtEl>
                                          <p:spTgt spid="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78"/>
        <p:cNvGrpSpPr/>
        <p:nvPr/>
      </p:nvGrpSpPr>
      <p:grpSpPr>
        <a:xfrm>
          <a:off x="0" y="0"/>
          <a:ext cx="0" cy="0"/>
          <a:chOff x="0" y="0"/>
          <a:chExt cx="0" cy="0"/>
        </a:xfrm>
      </p:grpSpPr>
      <p:sp>
        <p:nvSpPr>
          <p:cNvPr id="779" name="Google Shape;779;p6"/>
          <p:cNvSpPr txBox="1">
            <a:spLocks noGrp="1"/>
          </p:cNvSpPr>
          <p:nvPr>
            <p:ph type="title"/>
          </p:nvPr>
        </p:nvSpPr>
        <p:spPr>
          <a:xfrm>
            <a:off x="542772" y="209097"/>
            <a:ext cx="10515600" cy="81713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lt1"/>
              </a:buClr>
              <a:buSzPts val="3200"/>
              <a:buFont typeface="Montserrat"/>
              <a:buNone/>
            </a:pPr>
            <a:r>
              <a:rPr lang="en-US">
                <a:solidFill>
                  <a:schemeClr val="lt1"/>
                </a:solidFill>
              </a:rPr>
              <a:t>Conseil</a:t>
            </a:r>
            <a:endParaRPr/>
          </a:p>
        </p:txBody>
      </p:sp>
      <p:sp>
        <p:nvSpPr>
          <p:cNvPr id="780" name="Google Shape;780;p6"/>
          <p:cNvSpPr/>
          <p:nvPr/>
        </p:nvSpPr>
        <p:spPr>
          <a:xfrm>
            <a:off x="745591" y="1154044"/>
            <a:ext cx="4965899" cy="2274956"/>
          </a:xfrm>
          <a:prstGeom prst="roundRect">
            <a:avLst>
              <a:gd name="adj" fmla="val 16667"/>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i="0">
                <a:solidFill>
                  <a:schemeClr val="dk1"/>
                </a:solidFill>
                <a:latin typeface="Century Gothic"/>
                <a:ea typeface="Century Gothic"/>
                <a:cs typeface="Century Gothic"/>
                <a:sym typeface="Century Gothic"/>
              </a:rPr>
              <a:t>ANALYSE DE RISQUES</a:t>
            </a:r>
            <a:endParaRPr/>
          </a:p>
          <a:p>
            <a:pPr marL="0" marR="0" lvl="0" indent="0" algn="l" rtl="0">
              <a:spcBef>
                <a:spcPts val="0"/>
              </a:spcBef>
              <a:spcAft>
                <a:spcPts val="0"/>
              </a:spcAft>
              <a:buNone/>
            </a:pPr>
            <a:endParaRPr sz="1400" b="0" i="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400" b="0" i="0">
                <a:solidFill>
                  <a:schemeClr val="dk1"/>
                </a:solidFill>
                <a:latin typeface="Century Gothic"/>
                <a:ea typeface="Century Gothic"/>
                <a:cs typeface="Century Gothic"/>
                <a:sym typeface="Century Gothic"/>
              </a:rPr>
              <a:t>Analyse des risques suivant les axes définis par les normes et standards en vigueur (normes ISO 2700x) avec des méthodes réputées (EBIOS, MEHARI, OCTAVE). L’objectif est la mise en oeuvre d’un niveau de sécurité de l’information satisfaisant, basé sur une approche de gestion des risques.</a:t>
            </a:r>
            <a:endParaRPr/>
          </a:p>
        </p:txBody>
      </p:sp>
      <p:sp>
        <p:nvSpPr>
          <p:cNvPr id="781" name="Google Shape;781;p6"/>
          <p:cNvSpPr/>
          <p:nvPr/>
        </p:nvSpPr>
        <p:spPr>
          <a:xfrm>
            <a:off x="6609477" y="1154044"/>
            <a:ext cx="4965899" cy="2274956"/>
          </a:xfrm>
          <a:prstGeom prst="roundRect">
            <a:avLst>
              <a:gd name="adj" fmla="val 16667"/>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i="0">
                <a:solidFill>
                  <a:schemeClr val="dk1"/>
                </a:solidFill>
                <a:latin typeface="Century Gothic"/>
                <a:ea typeface="Century Gothic"/>
                <a:cs typeface="Century Gothic"/>
                <a:sym typeface="Century Gothic"/>
              </a:rPr>
              <a:t>AUDIT ORGANISATIONNEL</a:t>
            </a:r>
            <a:endParaRPr/>
          </a:p>
          <a:p>
            <a:pPr marL="0" marR="0" lvl="0" indent="0" algn="l" rtl="0">
              <a:spcBef>
                <a:spcPts val="0"/>
              </a:spcBef>
              <a:spcAft>
                <a:spcPts val="0"/>
              </a:spcAft>
              <a:buNone/>
            </a:pPr>
            <a:endParaRPr sz="1400" b="0" i="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400" b="0" i="0">
                <a:solidFill>
                  <a:schemeClr val="dk1"/>
                </a:solidFill>
                <a:latin typeface="Century Gothic"/>
                <a:ea typeface="Century Gothic"/>
                <a:cs typeface="Century Gothic"/>
                <a:sym typeface="Century Gothic"/>
              </a:rPr>
              <a:t>Notre équipe étudie en profondeur vos processus stratégiques et organisationnels et vous propose des axes d’amélioration ou la mise en place d’une politique de sécurité du Système d’Information. L’audit intègre la dimension de gestion des rôles dans l’entreprise.</a:t>
            </a:r>
            <a:endParaRPr/>
          </a:p>
        </p:txBody>
      </p:sp>
      <p:sp>
        <p:nvSpPr>
          <p:cNvPr id="782" name="Google Shape;782;p6"/>
          <p:cNvSpPr/>
          <p:nvPr/>
        </p:nvSpPr>
        <p:spPr>
          <a:xfrm>
            <a:off x="6609477" y="4134791"/>
            <a:ext cx="4965899" cy="2274956"/>
          </a:xfrm>
          <a:prstGeom prst="roundRect">
            <a:avLst>
              <a:gd name="adj" fmla="val 16667"/>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i="0">
                <a:solidFill>
                  <a:schemeClr val="dk1"/>
                </a:solidFill>
                <a:latin typeface="Century Gothic"/>
                <a:ea typeface="Century Gothic"/>
                <a:cs typeface="Century Gothic"/>
                <a:sym typeface="Century Gothic"/>
              </a:rPr>
              <a:t>RÉFÉRENTIELS DOCUMENTAIRES</a:t>
            </a:r>
            <a:endParaRPr/>
          </a:p>
          <a:p>
            <a:pPr marL="0" marR="0" lvl="0" indent="0" algn="l" rtl="0">
              <a:spcBef>
                <a:spcPts val="0"/>
              </a:spcBef>
              <a:spcAft>
                <a:spcPts val="0"/>
              </a:spcAft>
              <a:buNone/>
            </a:pPr>
            <a:endParaRPr sz="1400" b="0" i="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400" b="0" i="0">
                <a:solidFill>
                  <a:schemeClr val="dk1"/>
                </a:solidFill>
                <a:latin typeface="Century Gothic"/>
                <a:ea typeface="Century Gothic"/>
                <a:cs typeface="Century Gothic"/>
                <a:sym typeface="Century Gothic"/>
              </a:rPr>
              <a:t>Nous intervenons pour la définition et l’élaboration de documents de références spécifiques pour la prise en compte de la sécurité informatique au sein de votre organisation. Ces documents intègrent de nombreuses composantes aussi bien organisationnelles que techniques.</a:t>
            </a:r>
            <a:endParaRPr/>
          </a:p>
        </p:txBody>
      </p:sp>
      <p:sp>
        <p:nvSpPr>
          <p:cNvPr id="783" name="Google Shape;783;p6"/>
          <p:cNvSpPr/>
          <p:nvPr/>
        </p:nvSpPr>
        <p:spPr>
          <a:xfrm>
            <a:off x="745590" y="4134791"/>
            <a:ext cx="4965899" cy="2274956"/>
          </a:xfrm>
          <a:prstGeom prst="roundRect">
            <a:avLst>
              <a:gd name="adj" fmla="val 16667"/>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i="0">
                <a:solidFill>
                  <a:schemeClr val="dk1"/>
                </a:solidFill>
                <a:latin typeface="Century Gothic"/>
                <a:ea typeface="Century Gothic"/>
                <a:cs typeface="Century Gothic"/>
                <a:sym typeface="Century Gothic"/>
              </a:rPr>
              <a:t>ASSISTANCE RSSI</a:t>
            </a:r>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a:solidFill>
                  <a:schemeClr val="dk1"/>
                </a:solidFill>
                <a:latin typeface="Century Gothic"/>
                <a:ea typeface="Century Gothic"/>
                <a:cs typeface="Century Gothic"/>
                <a:sym typeface="Century Gothic"/>
              </a:rPr>
              <a:t>YALSEC</a:t>
            </a:r>
            <a:r>
              <a:rPr lang="en-US" sz="1400">
                <a:solidFill>
                  <a:schemeClr val="dk1"/>
                </a:solidFill>
                <a:latin typeface="Century Gothic"/>
                <a:ea typeface="Century Gothic"/>
                <a:cs typeface="Century Gothic"/>
                <a:sym typeface="Century Gothic"/>
              </a:rPr>
              <a:t> CONSU</a:t>
            </a:r>
            <a:r>
              <a:rPr lang="en-US">
                <a:solidFill>
                  <a:schemeClr val="dk1"/>
                </a:solidFill>
                <a:latin typeface="Century Gothic"/>
                <a:ea typeface="Century Gothic"/>
                <a:cs typeface="Century Gothic"/>
                <a:sym typeface="Century Gothic"/>
              </a:rPr>
              <a:t>L</a:t>
            </a:r>
            <a:r>
              <a:rPr lang="en-US" sz="1400">
                <a:solidFill>
                  <a:schemeClr val="dk1"/>
                </a:solidFill>
                <a:latin typeface="Century Gothic"/>
                <a:ea typeface="Century Gothic"/>
                <a:cs typeface="Century Gothic"/>
                <a:sym typeface="Century Gothic"/>
              </a:rPr>
              <a:t>TING</a:t>
            </a:r>
            <a:r>
              <a:rPr lang="en-US" sz="1400" b="0" i="0">
                <a:solidFill>
                  <a:schemeClr val="dk1"/>
                </a:solidFill>
                <a:latin typeface="Century Gothic"/>
                <a:ea typeface="Century Gothic"/>
                <a:cs typeface="Century Gothic"/>
                <a:sym typeface="Century Gothic"/>
              </a:rPr>
              <a:t> vous accompagne sur une ou plusieurs interventions spécifiques, réalisées sur-mesure pour répondre à vos attentes et contraintes. A la suite d’un état des lieux, nos consultants vous conseillent et participent à la mise en place de solutions de cybersécurité adéquates.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7"/>
          <p:cNvSpPr txBox="1"/>
          <p:nvPr/>
        </p:nvSpPr>
        <p:spPr>
          <a:xfrm>
            <a:off x="396436" y="126211"/>
            <a:ext cx="6340981" cy="735779"/>
          </a:xfrm>
          <a:prstGeom prst="rect">
            <a:avLst/>
          </a:prstGeom>
          <a:noFill/>
          <a:ln>
            <a:noFill/>
          </a:ln>
          <a:effectLst>
            <a:outerShdw blurRad="50800" dist="38100" dir="2700000" algn="tl" rotWithShape="0">
              <a:srgbClr val="000000">
                <a:alpha val="14901"/>
              </a:srgbClr>
            </a:outerShdw>
          </a:effectLst>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3200"/>
              <a:buFont typeface="Century Gothic"/>
              <a:buNone/>
            </a:pPr>
            <a:r>
              <a:rPr lang="en-US" sz="3200" b="1">
                <a:solidFill>
                  <a:schemeClr val="lt1"/>
                </a:solidFill>
                <a:latin typeface="Century Gothic"/>
                <a:ea typeface="Century Gothic"/>
                <a:cs typeface="Century Gothic"/>
                <a:sym typeface="Century Gothic"/>
              </a:rPr>
              <a:t>Intégration</a:t>
            </a:r>
            <a:endParaRPr sz="3200" b="1" i="0" u="none" strike="noStrike" cap="none">
              <a:solidFill>
                <a:schemeClr val="lt1"/>
              </a:solidFill>
              <a:latin typeface="Century Gothic"/>
              <a:ea typeface="Century Gothic"/>
              <a:cs typeface="Century Gothic"/>
              <a:sym typeface="Century Gothic"/>
            </a:endParaRPr>
          </a:p>
        </p:txBody>
      </p:sp>
      <p:sp>
        <p:nvSpPr>
          <p:cNvPr id="789" name="Google Shape;789;p7"/>
          <p:cNvSpPr txBox="1"/>
          <p:nvPr/>
        </p:nvSpPr>
        <p:spPr>
          <a:xfrm>
            <a:off x="364671" y="1279451"/>
            <a:ext cx="11339649" cy="44627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a:solidFill>
                  <a:schemeClr val="lt1"/>
                </a:solidFill>
                <a:latin typeface="Century Gothic"/>
                <a:ea typeface="Century Gothic"/>
                <a:cs typeface="Century Gothic"/>
                <a:sym typeface="Century Gothic"/>
              </a:rPr>
              <a:t>Nos experts interviennent pour vous accompagner dans la définition et la mise en œuvre de solutions techniques visant à maximiser le niveau de sécurité de votre Système d’Information.</a:t>
            </a:r>
            <a:endParaRPr/>
          </a:p>
          <a:p>
            <a:pPr marL="0" marR="0" lvl="0" indent="0" algn="l" rtl="0">
              <a:spcBef>
                <a:spcPts val="0"/>
              </a:spcBef>
              <a:spcAft>
                <a:spcPts val="0"/>
              </a:spcAft>
              <a:buNone/>
            </a:pPr>
            <a:endParaRPr sz="2000" b="0" i="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2000" b="0" i="0">
                <a:solidFill>
                  <a:schemeClr val="lt1"/>
                </a:solidFill>
                <a:latin typeface="Century Gothic"/>
                <a:ea typeface="Century Gothic"/>
                <a:cs typeface="Century Gothic"/>
                <a:sym typeface="Century Gothic"/>
              </a:rPr>
              <a:t>YALSEC propose des solutions logicielles pour sécuriser vos applications et vos données, vous permettre de </a:t>
            </a:r>
            <a:r>
              <a:rPr lang="en-US" sz="2000" b="1" i="0">
                <a:solidFill>
                  <a:schemeClr val="lt1"/>
                </a:solidFill>
                <a:latin typeface="Century Gothic"/>
                <a:ea typeface="Century Gothic"/>
                <a:cs typeface="Century Gothic"/>
                <a:sym typeface="Century Gothic"/>
              </a:rPr>
              <a:t>gagner en visibilité, en précision et d’assurer la protection optimale de vos données sensibles au quotidien.</a:t>
            </a:r>
            <a:endParaRPr/>
          </a:p>
          <a:p>
            <a:pPr marL="0" marR="0" lvl="0" indent="0" algn="l" rtl="0">
              <a:spcBef>
                <a:spcPts val="0"/>
              </a:spcBef>
              <a:spcAft>
                <a:spcPts val="0"/>
              </a:spcAft>
              <a:buNone/>
            </a:pPr>
            <a:endParaRPr sz="2000" b="0" i="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2000" b="0" i="0">
                <a:solidFill>
                  <a:schemeClr val="lt1"/>
                </a:solidFill>
                <a:latin typeface="Century Gothic"/>
                <a:ea typeface="Century Gothic"/>
                <a:cs typeface="Century Gothic"/>
                <a:sym typeface="Century Gothic"/>
              </a:rPr>
              <a:t>Nos équipes de consultants sont reconnues pour </a:t>
            </a:r>
            <a:r>
              <a:rPr lang="en-US" sz="2000" b="1" i="0">
                <a:solidFill>
                  <a:schemeClr val="lt1"/>
                </a:solidFill>
                <a:latin typeface="Century Gothic"/>
                <a:ea typeface="Century Gothic"/>
                <a:cs typeface="Century Gothic"/>
                <a:sym typeface="Century Gothic"/>
              </a:rPr>
              <a:t>leur expertise technique dans l’intégration de solutions de sécurité au cœur des Systèmes d’Information</a:t>
            </a:r>
            <a:r>
              <a:rPr lang="en-US" sz="2000" b="0" i="0">
                <a:solidFill>
                  <a:schemeClr val="lt1"/>
                </a:solidFill>
                <a:latin typeface="Century Gothic"/>
                <a:ea typeface="Century Gothic"/>
                <a:cs typeface="Century Gothic"/>
                <a:sym typeface="Century Gothic"/>
              </a:rPr>
              <a:t> et vous apportent le support dont vous avez besoin durant toutes les phases de votre projet. Elles assurent également </a:t>
            </a:r>
            <a:r>
              <a:rPr lang="en-US" sz="2000" b="1" i="0">
                <a:solidFill>
                  <a:schemeClr val="lt1"/>
                </a:solidFill>
                <a:latin typeface="Century Gothic"/>
                <a:ea typeface="Century Gothic"/>
                <a:cs typeface="Century Gothic"/>
                <a:sym typeface="Century Gothic"/>
              </a:rPr>
              <a:t>l’assistance technique et la formation de vos équipes</a:t>
            </a:r>
            <a:r>
              <a:rPr lang="en-US" sz="2000" b="0" i="0">
                <a:solidFill>
                  <a:schemeClr val="lt1"/>
                </a:solidFill>
                <a:latin typeface="Century Gothic"/>
                <a:ea typeface="Century Gothic"/>
                <a:cs typeface="Century Gothic"/>
                <a:sym typeface="Century Gothic"/>
              </a:rPr>
              <a:t> internes sur les solutions déployées.</a:t>
            </a:r>
            <a:endParaRPr/>
          </a:p>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8"/>
          <p:cNvSpPr/>
          <p:nvPr/>
        </p:nvSpPr>
        <p:spPr>
          <a:xfrm>
            <a:off x="8643113" y="2182482"/>
            <a:ext cx="2726799" cy="3225800"/>
          </a:xfrm>
          <a:prstGeom prst="roundRect">
            <a:avLst>
              <a:gd name="adj" fmla="val 7827"/>
            </a:avLst>
          </a:prstGeom>
          <a:solidFill>
            <a:schemeClr val="lt1"/>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Open Sans"/>
              <a:ea typeface="Open Sans"/>
              <a:cs typeface="Open Sans"/>
              <a:sym typeface="Open Sans"/>
            </a:endParaRPr>
          </a:p>
        </p:txBody>
      </p:sp>
      <p:cxnSp>
        <p:nvCxnSpPr>
          <p:cNvPr id="795" name="Google Shape;795;p8"/>
          <p:cNvCxnSpPr/>
          <p:nvPr/>
        </p:nvCxnSpPr>
        <p:spPr>
          <a:xfrm rot="10800000" flipH="1">
            <a:off x="8300804" y="2200573"/>
            <a:ext cx="458262" cy="444902"/>
          </a:xfrm>
          <a:prstGeom prst="straightConnector1">
            <a:avLst/>
          </a:prstGeom>
          <a:noFill/>
          <a:ln w="38100" cap="rnd" cmpd="sng">
            <a:solidFill>
              <a:srgbClr val="D8D8D8"/>
            </a:solidFill>
            <a:prstDash val="solid"/>
            <a:miter lim="800000"/>
            <a:headEnd type="none" w="sm" len="sm"/>
            <a:tailEnd type="none" w="sm" len="sm"/>
          </a:ln>
        </p:spPr>
      </p:cxnSp>
      <p:cxnSp>
        <p:nvCxnSpPr>
          <p:cNvPr id="796" name="Google Shape;796;p8"/>
          <p:cNvCxnSpPr/>
          <p:nvPr/>
        </p:nvCxnSpPr>
        <p:spPr>
          <a:xfrm rot="10800000" flipH="1">
            <a:off x="10903694" y="2252196"/>
            <a:ext cx="392502" cy="420525"/>
          </a:xfrm>
          <a:prstGeom prst="straightConnector1">
            <a:avLst/>
          </a:prstGeom>
          <a:noFill/>
          <a:ln w="38100" cap="rnd" cmpd="sng">
            <a:solidFill>
              <a:srgbClr val="D8D8D8"/>
            </a:solidFill>
            <a:prstDash val="solid"/>
            <a:miter lim="800000"/>
            <a:headEnd type="none" w="sm" len="sm"/>
            <a:tailEnd type="none" w="sm" len="sm"/>
          </a:ln>
        </p:spPr>
      </p:cxnSp>
      <p:cxnSp>
        <p:nvCxnSpPr>
          <p:cNvPr id="797" name="Google Shape;797;p8"/>
          <p:cNvCxnSpPr/>
          <p:nvPr/>
        </p:nvCxnSpPr>
        <p:spPr>
          <a:xfrm rot="10800000" flipH="1">
            <a:off x="10884744" y="5290013"/>
            <a:ext cx="458262" cy="444902"/>
          </a:xfrm>
          <a:prstGeom prst="straightConnector1">
            <a:avLst/>
          </a:prstGeom>
          <a:noFill/>
          <a:ln w="38100" cap="rnd" cmpd="sng">
            <a:solidFill>
              <a:srgbClr val="D8D8D8"/>
            </a:solidFill>
            <a:prstDash val="solid"/>
            <a:miter lim="800000"/>
            <a:headEnd type="none" w="sm" len="sm"/>
            <a:tailEnd type="none" w="sm" len="sm"/>
          </a:ln>
        </p:spPr>
      </p:cxnSp>
      <p:sp>
        <p:nvSpPr>
          <p:cNvPr id="798" name="Google Shape;798;p8"/>
          <p:cNvSpPr/>
          <p:nvPr/>
        </p:nvSpPr>
        <p:spPr>
          <a:xfrm>
            <a:off x="4955169" y="2164391"/>
            <a:ext cx="2726799" cy="3225800"/>
          </a:xfrm>
          <a:prstGeom prst="roundRect">
            <a:avLst>
              <a:gd name="adj" fmla="val 7827"/>
            </a:avLst>
          </a:prstGeom>
          <a:solidFill>
            <a:schemeClr val="lt1"/>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Open Sans"/>
              <a:ea typeface="Open Sans"/>
              <a:cs typeface="Open Sans"/>
              <a:sym typeface="Open Sans"/>
            </a:endParaRPr>
          </a:p>
        </p:txBody>
      </p:sp>
      <p:cxnSp>
        <p:nvCxnSpPr>
          <p:cNvPr id="799" name="Google Shape;799;p8"/>
          <p:cNvCxnSpPr/>
          <p:nvPr/>
        </p:nvCxnSpPr>
        <p:spPr>
          <a:xfrm rot="10800000" flipH="1">
            <a:off x="4612860" y="2182482"/>
            <a:ext cx="458262" cy="444902"/>
          </a:xfrm>
          <a:prstGeom prst="straightConnector1">
            <a:avLst/>
          </a:prstGeom>
          <a:noFill/>
          <a:ln w="38100" cap="rnd" cmpd="sng">
            <a:solidFill>
              <a:srgbClr val="D8D8D8"/>
            </a:solidFill>
            <a:prstDash val="solid"/>
            <a:miter lim="800000"/>
            <a:headEnd type="none" w="sm" len="sm"/>
            <a:tailEnd type="none" w="sm" len="sm"/>
          </a:ln>
        </p:spPr>
      </p:cxnSp>
      <p:cxnSp>
        <p:nvCxnSpPr>
          <p:cNvPr id="800" name="Google Shape;800;p8"/>
          <p:cNvCxnSpPr/>
          <p:nvPr/>
        </p:nvCxnSpPr>
        <p:spPr>
          <a:xfrm rot="10800000" flipH="1">
            <a:off x="7215750" y="2234105"/>
            <a:ext cx="392502" cy="420525"/>
          </a:xfrm>
          <a:prstGeom prst="straightConnector1">
            <a:avLst/>
          </a:prstGeom>
          <a:noFill/>
          <a:ln w="38100" cap="rnd" cmpd="sng">
            <a:solidFill>
              <a:srgbClr val="D8D8D8"/>
            </a:solidFill>
            <a:prstDash val="solid"/>
            <a:miter lim="800000"/>
            <a:headEnd type="none" w="sm" len="sm"/>
            <a:tailEnd type="none" w="sm" len="sm"/>
          </a:ln>
        </p:spPr>
      </p:cxnSp>
      <p:cxnSp>
        <p:nvCxnSpPr>
          <p:cNvPr id="801" name="Google Shape;801;p8"/>
          <p:cNvCxnSpPr/>
          <p:nvPr/>
        </p:nvCxnSpPr>
        <p:spPr>
          <a:xfrm rot="10800000" flipH="1">
            <a:off x="7208375" y="5283497"/>
            <a:ext cx="458262" cy="444902"/>
          </a:xfrm>
          <a:prstGeom prst="straightConnector1">
            <a:avLst/>
          </a:prstGeom>
          <a:noFill/>
          <a:ln w="38100" cap="rnd" cmpd="sng">
            <a:solidFill>
              <a:srgbClr val="D8D8D8"/>
            </a:solidFill>
            <a:prstDash val="solid"/>
            <a:miter lim="800000"/>
            <a:headEnd type="none" w="sm" len="sm"/>
            <a:tailEnd type="none" w="sm" len="sm"/>
          </a:ln>
        </p:spPr>
      </p:cxnSp>
      <p:cxnSp>
        <p:nvCxnSpPr>
          <p:cNvPr id="802" name="Google Shape;802;p8"/>
          <p:cNvCxnSpPr/>
          <p:nvPr/>
        </p:nvCxnSpPr>
        <p:spPr>
          <a:xfrm rot="10800000" flipH="1">
            <a:off x="4646904" y="5334418"/>
            <a:ext cx="392502" cy="420525"/>
          </a:xfrm>
          <a:prstGeom prst="straightConnector1">
            <a:avLst/>
          </a:prstGeom>
          <a:noFill/>
          <a:ln w="38100" cap="rnd" cmpd="sng">
            <a:solidFill>
              <a:srgbClr val="D8D8D8"/>
            </a:solidFill>
            <a:prstDash val="solid"/>
            <a:miter lim="800000"/>
            <a:headEnd type="none" w="sm" len="sm"/>
            <a:tailEnd type="none" w="sm" len="sm"/>
          </a:ln>
        </p:spPr>
      </p:cxnSp>
      <p:cxnSp>
        <p:nvCxnSpPr>
          <p:cNvPr id="803" name="Google Shape;803;p8"/>
          <p:cNvCxnSpPr/>
          <p:nvPr/>
        </p:nvCxnSpPr>
        <p:spPr>
          <a:xfrm rot="10800000" flipH="1">
            <a:off x="8334665" y="5345791"/>
            <a:ext cx="392502" cy="420525"/>
          </a:xfrm>
          <a:prstGeom prst="straightConnector1">
            <a:avLst/>
          </a:prstGeom>
          <a:noFill/>
          <a:ln w="38100" cap="rnd" cmpd="sng">
            <a:solidFill>
              <a:srgbClr val="D8D8D8"/>
            </a:solidFill>
            <a:prstDash val="solid"/>
            <a:miter lim="800000"/>
            <a:headEnd type="none" w="sm" len="sm"/>
            <a:tailEnd type="none" w="sm" len="sm"/>
          </a:ln>
        </p:spPr>
      </p:cxnSp>
      <p:sp>
        <p:nvSpPr>
          <p:cNvPr id="804" name="Google Shape;804;p8"/>
          <p:cNvSpPr/>
          <p:nvPr/>
        </p:nvSpPr>
        <p:spPr>
          <a:xfrm>
            <a:off x="4542988" y="2570182"/>
            <a:ext cx="2726799" cy="3225800"/>
          </a:xfrm>
          <a:prstGeom prst="roundRect">
            <a:avLst>
              <a:gd name="adj" fmla="val 7827"/>
            </a:avLst>
          </a:prstGeom>
          <a:solidFill>
            <a:srgbClr val="F3F5F3"/>
          </a:solidFill>
          <a:ln w="38100" cap="flat" cmpd="sng">
            <a:solidFill>
              <a:srgbClr val="F3F5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Open Sans"/>
              <a:ea typeface="Open Sans"/>
              <a:cs typeface="Open Sans"/>
              <a:sym typeface="Open Sans"/>
            </a:endParaRPr>
          </a:p>
        </p:txBody>
      </p:sp>
      <p:sp>
        <p:nvSpPr>
          <p:cNvPr id="805" name="Google Shape;805;p8"/>
          <p:cNvSpPr/>
          <p:nvPr/>
        </p:nvSpPr>
        <p:spPr>
          <a:xfrm>
            <a:off x="8229856" y="2570182"/>
            <a:ext cx="2726799" cy="3225800"/>
          </a:xfrm>
          <a:prstGeom prst="roundRect">
            <a:avLst>
              <a:gd name="adj" fmla="val 7827"/>
            </a:avLst>
          </a:prstGeom>
          <a:solidFill>
            <a:srgbClr val="F3F5F3"/>
          </a:solidFill>
          <a:ln w="38100" cap="flat" cmpd="sng">
            <a:solidFill>
              <a:srgbClr val="F3F5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Open Sans"/>
              <a:ea typeface="Open Sans"/>
              <a:cs typeface="Open Sans"/>
              <a:sym typeface="Open Sans"/>
            </a:endParaRPr>
          </a:p>
        </p:txBody>
      </p:sp>
      <p:sp>
        <p:nvSpPr>
          <p:cNvPr id="806" name="Google Shape;806;p8"/>
          <p:cNvSpPr txBox="1"/>
          <p:nvPr/>
        </p:nvSpPr>
        <p:spPr>
          <a:xfrm>
            <a:off x="326103" y="84005"/>
            <a:ext cx="6340981" cy="735779"/>
          </a:xfrm>
          <a:prstGeom prst="rect">
            <a:avLst/>
          </a:prstGeom>
          <a:noFill/>
          <a:ln>
            <a:noFill/>
          </a:ln>
          <a:effectLst>
            <a:outerShdw blurRad="50800" dist="38100" dir="2700000" algn="tl" rotWithShape="0">
              <a:srgbClr val="000000">
                <a:alpha val="14901"/>
              </a:srgbClr>
            </a:outerShdw>
          </a:effectLst>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3200"/>
              <a:buFont typeface="Century Gothic"/>
              <a:buNone/>
            </a:pPr>
            <a:r>
              <a:rPr lang="en-US" sz="3200" b="1">
                <a:solidFill>
                  <a:schemeClr val="lt1"/>
                </a:solidFill>
                <a:latin typeface="Century Gothic"/>
                <a:ea typeface="Century Gothic"/>
                <a:cs typeface="Century Gothic"/>
                <a:sym typeface="Century Gothic"/>
              </a:rPr>
              <a:t>Formation &amp; Sensibilisation</a:t>
            </a:r>
            <a:endParaRPr sz="3200" b="1" i="0" u="none" strike="noStrike" cap="none">
              <a:solidFill>
                <a:schemeClr val="lt1"/>
              </a:solidFill>
              <a:latin typeface="Century Gothic"/>
              <a:ea typeface="Century Gothic"/>
              <a:cs typeface="Century Gothic"/>
              <a:sym typeface="Century Gothic"/>
            </a:endParaRPr>
          </a:p>
        </p:txBody>
      </p:sp>
      <p:sp>
        <p:nvSpPr>
          <p:cNvPr id="807" name="Google Shape;807;p8"/>
          <p:cNvSpPr/>
          <p:nvPr/>
        </p:nvSpPr>
        <p:spPr>
          <a:xfrm>
            <a:off x="4675741" y="3044162"/>
            <a:ext cx="2526668" cy="49707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8" name="Google Shape;808;p8"/>
          <p:cNvSpPr/>
          <p:nvPr/>
        </p:nvSpPr>
        <p:spPr>
          <a:xfrm>
            <a:off x="8358076" y="3031740"/>
            <a:ext cx="2526668" cy="49707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09" name="Google Shape;809;p8"/>
          <p:cNvGrpSpPr/>
          <p:nvPr/>
        </p:nvGrpSpPr>
        <p:grpSpPr>
          <a:xfrm>
            <a:off x="4731851" y="3018484"/>
            <a:ext cx="2508293" cy="2314467"/>
            <a:chOff x="1392795" y="2370031"/>
            <a:chExt cx="2508293" cy="2314467"/>
          </a:xfrm>
        </p:grpSpPr>
        <p:sp>
          <p:nvSpPr>
            <p:cNvPr id="810" name="Google Shape;810;p8"/>
            <p:cNvSpPr txBox="1"/>
            <p:nvPr/>
          </p:nvSpPr>
          <p:spPr>
            <a:xfrm>
              <a:off x="1392795" y="3207170"/>
              <a:ext cx="2470558" cy="1477328"/>
            </a:xfrm>
            <a:prstGeom prst="rect">
              <a:avLst/>
            </a:prstGeom>
            <a:noFill/>
            <a:ln>
              <a:noFill/>
            </a:ln>
          </p:spPr>
          <p:txBody>
            <a:bodyPr spcFirstLastPara="1" wrap="square" lIns="91425" tIns="45700" rIns="91425" bIns="45700" anchor="t" anchorCtr="0">
              <a:spAutoFit/>
            </a:bodyPr>
            <a:lstStyle/>
            <a:p>
              <a:pPr marL="628650" marR="0" lvl="1" indent="-17145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Règlement général sur la protection des données (RGPD)</a:t>
              </a:r>
              <a:endParaRPr/>
            </a:p>
            <a:p>
              <a:pPr marL="628650" marR="0" lvl="1" indent="-17145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Sensibilisation à la protection de la vie privée</a:t>
              </a:r>
              <a:endParaRPr/>
            </a:p>
            <a:p>
              <a:pPr marL="628650" marR="0" lvl="1" indent="-17145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Renseignements personnels</a:t>
              </a:r>
              <a:endParaRPr/>
            </a:p>
            <a:p>
              <a:pPr marL="628650" marR="0" lvl="1" indent="-17145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Information protégée sur la santé(PHI)</a:t>
              </a:r>
              <a:endParaRPr/>
            </a:p>
          </p:txBody>
        </p:sp>
        <p:sp>
          <p:nvSpPr>
            <p:cNvPr id="811" name="Google Shape;811;p8"/>
            <p:cNvSpPr txBox="1"/>
            <p:nvPr/>
          </p:nvSpPr>
          <p:spPr>
            <a:xfrm>
              <a:off x="1552016" y="2370031"/>
              <a:ext cx="23490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entury Gothic"/>
                  <a:ea typeface="Century Gothic"/>
                  <a:cs typeface="Century Gothic"/>
                  <a:sym typeface="Century Gothic"/>
                </a:rPr>
                <a:t>Protection des données personnelles</a:t>
              </a:r>
              <a:endParaRPr/>
            </a:p>
          </p:txBody>
        </p:sp>
      </p:grpSp>
      <p:sp>
        <p:nvSpPr>
          <p:cNvPr id="812" name="Google Shape;812;p8"/>
          <p:cNvSpPr/>
          <p:nvPr/>
        </p:nvSpPr>
        <p:spPr>
          <a:xfrm>
            <a:off x="4403394" y="2958726"/>
            <a:ext cx="293732" cy="655307"/>
          </a:xfrm>
          <a:prstGeom prst="roundRect">
            <a:avLst>
              <a:gd name="adj" fmla="val 50000"/>
            </a:avLst>
          </a:prstGeom>
          <a:solidFill>
            <a:srgbClr val="D8D8D8"/>
          </a:solid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C3147"/>
              </a:solidFill>
              <a:latin typeface="Open Sans"/>
              <a:ea typeface="Open Sans"/>
              <a:cs typeface="Open Sans"/>
              <a:sym typeface="Open Sans"/>
            </a:endParaRPr>
          </a:p>
        </p:txBody>
      </p:sp>
      <p:grpSp>
        <p:nvGrpSpPr>
          <p:cNvPr id="813" name="Google Shape;813;p8"/>
          <p:cNvGrpSpPr/>
          <p:nvPr/>
        </p:nvGrpSpPr>
        <p:grpSpPr>
          <a:xfrm>
            <a:off x="8418718" y="3116960"/>
            <a:ext cx="2540838" cy="1292661"/>
            <a:chOff x="1392794" y="2468507"/>
            <a:chExt cx="2540838" cy="1292661"/>
          </a:xfrm>
        </p:grpSpPr>
        <p:sp>
          <p:nvSpPr>
            <p:cNvPr id="814" name="Google Shape;814;p8"/>
            <p:cNvSpPr txBox="1"/>
            <p:nvPr/>
          </p:nvSpPr>
          <p:spPr>
            <a:xfrm>
              <a:off x="1392794" y="3207170"/>
              <a:ext cx="2466025" cy="553998"/>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ISO 27001 LA</a:t>
              </a:r>
              <a:endParaRPr/>
            </a:p>
            <a:p>
              <a:pPr marL="800100" marR="0" lvl="1" indent="-34290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ISO 27001 LI</a:t>
              </a:r>
              <a:endParaRPr/>
            </a:p>
            <a:p>
              <a:pPr marL="800100" marR="0" lvl="1" indent="-342900" algn="l" rtl="0">
                <a:spcBef>
                  <a:spcPts val="0"/>
                </a:spcBef>
                <a:spcAft>
                  <a:spcPts val="0"/>
                </a:spcAft>
                <a:buClr>
                  <a:schemeClr val="dk1"/>
                </a:buClr>
                <a:buSzPts val="1000"/>
                <a:buFont typeface="Noto Sans Symbols"/>
                <a:buChar char="⮚"/>
              </a:pPr>
              <a:r>
                <a:rPr lang="en-US" sz="1000" b="0" i="0" u="none" strike="noStrike" cap="none">
                  <a:solidFill>
                    <a:schemeClr val="dk1"/>
                  </a:solidFill>
                  <a:latin typeface="Century Gothic"/>
                  <a:ea typeface="Century Gothic"/>
                  <a:cs typeface="Century Gothic"/>
                  <a:sym typeface="Century Gothic"/>
                </a:rPr>
                <a:t>ISO 27005 RM</a:t>
              </a:r>
              <a:endParaRPr/>
            </a:p>
          </p:txBody>
        </p:sp>
        <p:sp>
          <p:nvSpPr>
            <p:cNvPr id="815" name="Google Shape;815;p8"/>
            <p:cNvSpPr txBox="1"/>
            <p:nvPr/>
          </p:nvSpPr>
          <p:spPr>
            <a:xfrm>
              <a:off x="1467607" y="2468507"/>
              <a:ext cx="246602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entury Gothic"/>
                  <a:ea typeface="Century Gothic"/>
                  <a:cs typeface="Century Gothic"/>
                  <a:sym typeface="Century Gothic"/>
                </a:rPr>
                <a:t>Formation organisationnel</a:t>
              </a:r>
              <a:endParaRPr/>
            </a:p>
          </p:txBody>
        </p:sp>
      </p:grpSp>
      <p:sp>
        <p:nvSpPr>
          <p:cNvPr id="816" name="Google Shape;816;p8"/>
          <p:cNvSpPr/>
          <p:nvPr/>
        </p:nvSpPr>
        <p:spPr>
          <a:xfrm>
            <a:off x="8090262" y="2958726"/>
            <a:ext cx="293732" cy="655307"/>
          </a:xfrm>
          <a:prstGeom prst="roundRect">
            <a:avLst>
              <a:gd name="adj" fmla="val 50000"/>
            </a:avLst>
          </a:prstGeom>
          <a:solidFill>
            <a:srgbClr val="D8D8D8"/>
          </a:solid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C3147"/>
              </a:solidFill>
              <a:latin typeface="Open Sans"/>
              <a:ea typeface="Open Sans"/>
              <a:cs typeface="Open Sans"/>
              <a:sym typeface="Open Sans"/>
            </a:endParaRPr>
          </a:p>
        </p:txBody>
      </p:sp>
      <p:sp>
        <p:nvSpPr>
          <p:cNvPr id="817" name="Google Shape;817;p8"/>
          <p:cNvSpPr/>
          <p:nvPr/>
        </p:nvSpPr>
        <p:spPr>
          <a:xfrm>
            <a:off x="1333336" y="2204250"/>
            <a:ext cx="2726799" cy="3225800"/>
          </a:xfrm>
          <a:prstGeom prst="roundRect">
            <a:avLst>
              <a:gd name="adj" fmla="val 7827"/>
            </a:avLst>
          </a:prstGeom>
          <a:solidFill>
            <a:schemeClr val="lt1"/>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Open Sans"/>
              <a:ea typeface="Open Sans"/>
              <a:cs typeface="Open Sans"/>
              <a:sym typeface="Open Sans"/>
            </a:endParaRPr>
          </a:p>
        </p:txBody>
      </p:sp>
      <p:cxnSp>
        <p:nvCxnSpPr>
          <p:cNvPr id="818" name="Google Shape;818;p8"/>
          <p:cNvCxnSpPr/>
          <p:nvPr/>
        </p:nvCxnSpPr>
        <p:spPr>
          <a:xfrm rot="10800000" flipH="1">
            <a:off x="991027" y="2222341"/>
            <a:ext cx="458262" cy="444902"/>
          </a:xfrm>
          <a:prstGeom prst="straightConnector1">
            <a:avLst/>
          </a:prstGeom>
          <a:noFill/>
          <a:ln w="38100" cap="rnd" cmpd="sng">
            <a:solidFill>
              <a:srgbClr val="D8D8D8"/>
            </a:solidFill>
            <a:prstDash val="solid"/>
            <a:miter lim="800000"/>
            <a:headEnd type="none" w="sm" len="sm"/>
            <a:tailEnd type="none" w="sm" len="sm"/>
          </a:ln>
        </p:spPr>
      </p:cxnSp>
      <p:cxnSp>
        <p:nvCxnSpPr>
          <p:cNvPr id="819" name="Google Shape;819;p8"/>
          <p:cNvCxnSpPr/>
          <p:nvPr/>
        </p:nvCxnSpPr>
        <p:spPr>
          <a:xfrm rot="10800000" flipH="1">
            <a:off x="3593917" y="2273964"/>
            <a:ext cx="392502" cy="420525"/>
          </a:xfrm>
          <a:prstGeom prst="straightConnector1">
            <a:avLst/>
          </a:prstGeom>
          <a:noFill/>
          <a:ln w="38100" cap="rnd" cmpd="sng">
            <a:solidFill>
              <a:srgbClr val="D8D8D8"/>
            </a:solidFill>
            <a:prstDash val="solid"/>
            <a:miter lim="800000"/>
            <a:headEnd type="none" w="sm" len="sm"/>
            <a:tailEnd type="none" w="sm" len="sm"/>
          </a:ln>
        </p:spPr>
      </p:cxnSp>
      <p:cxnSp>
        <p:nvCxnSpPr>
          <p:cNvPr id="820" name="Google Shape;820;p8"/>
          <p:cNvCxnSpPr/>
          <p:nvPr/>
        </p:nvCxnSpPr>
        <p:spPr>
          <a:xfrm rot="10800000" flipH="1">
            <a:off x="3574967" y="5311781"/>
            <a:ext cx="458262" cy="444902"/>
          </a:xfrm>
          <a:prstGeom prst="straightConnector1">
            <a:avLst/>
          </a:prstGeom>
          <a:noFill/>
          <a:ln w="38100" cap="rnd" cmpd="sng">
            <a:solidFill>
              <a:srgbClr val="D8D8D8"/>
            </a:solidFill>
            <a:prstDash val="solid"/>
            <a:miter lim="800000"/>
            <a:headEnd type="none" w="sm" len="sm"/>
            <a:tailEnd type="none" w="sm" len="sm"/>
          </a:ln>
        </p:spPr>
      </p:cxnSp>
      <p:cxnSp>
        <p:nvCxnSpPr>
          <p:cNvPr id="821" name="Google Shape;821;p8"/>
          <p:cNvCxnSpPr/>
          <p:nvPr/>
        </p:nvCxnSpPr>
        <p:spPr>
          <a:xfrm rot="10800000" flipH="1">
            <a:off x="1024888" y="5367559"/>
            <a:ext cx="392502" cy="420525"/>
          </a:xfrm>
          <a:prstGeom prst="straightConnector1">
            <a:avLst/>
          </a:prstGeom>
          <a:noFill/>
          <a:ln w="38100" cap="rnd" cmpd="sng">
            <a:solidFill>
              <a:srgbClr val="D8D8D8"/>
            </a:solidFill>
            <a:prstDash val="solid"/>
            <a:miter lim="800000"/>
            <a:headEnd type="none" w="sm" len="sm"/>
            <a:tailEnd type="none" w="sm" len="sm"/>
          </a:ln>
        </p:spPr>
      </p:cxnSp>
      <p:sp>
        <p:nvSpPr>
          <p:cNvPr id="822" name="Google Shape;822;p8"/>
          <p:cNvSpPr/>
          <p:nvPr/>
        </p:nvSpPr>
        <p:spPr>
          <a:xfrm>
            <a:off x="920079" y="2591950"/>
            <a:ext cx="2726799" cy="3225800"/>
          </a:xfrm>
          <a:prstGeom prst="roundRect">
            <a:avLst>
              <a:gd name="adj" fmla="val 7827"/>
            </a:avLst>
          </a:prstGeom>
          <a:solidFill>
            <a:srgbClr val="F3F5F3"/>
          </a:solidFill>
          <a:ln w="38100" cap="flat" cmpd="sng">
            <a:solidFill>
              <a:srgbClr val="F3F5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Open Sans"/>
              <a:ea typeface="Open Sans"/>
              <a:cs typeface="Open Sans"/>
              <a:sym typeface="Open Sans"/>
            </a:endParaRPr>
          </a:p>
        </p:txBody>
      </p:sp>
      <p:sp>
        <p:nvSpPr>
          <p:cNvPr id="823" name="Google Shape;823;p8"/>
          <p:cNvSpPr/>
          <p:nvPr/>
        </p:nvSpPr>
        <p:spPr>
          <a:xfrm>
            <a:off x="1048299" y="3053508"/>
            <a:ext cx="2526668" cy="49707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24" name="Google Shape;824;p8"/>
          <p:cNvGrpSpPr/>
          <p:nvPr/>
        </p:nvGrpSpPr>
        <p:grpSpPr>
          <a:xfrm>
            <a:off x="1108941" y="3138728"/>
            <a:ext cx="2466025" cy="2369879"/>
            <a:chOff x="1392794" y="2468507"/>
            <a:chExt cx="2466025" cy="2369879"/>
          </a:xfrm>
        </p:grpSpPr>
        <p:sp>
          <p:nvSpPr>
            <p:cNvPr id="825" name="Google Shape;825;p8"/>
            <p:cNvSpPr txBox="1"/>
            <p:nvPr/>
          </p:nvSpPr>
          <p:spPr>
            <a:xfrm>
              <a:off x="1392794" y="3207170"/>
              <a:ext cx="2466025" cy="1631216"/>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000" b="0" i="0" u="none" strike="noStrike" cap="none">
                <a:solidFill>
                  <a:schemeClr val="dk1"/>
                </a:solidFill>
                <a:latin typeface="Century Gothic"/>
                <a:ea typeface="Century Gothic"/>
                <a:cs typeface="Century Gothic"/>
                <a:sym typeface="Century Gothic"/>
              </a:endParaRPr>
            </a:p>
            <a:p>
              <a:pPr marL="171450" marR="0" lvl="0" indent="-171450" algn="l" rtl="0">
                <a:spcBef>
                  <a:spcPts val="0"/>
                </a:spcBef>
                <a:spcAft>
                  <a:spcPts val="0"/>
                </a:spcAft>
                <a:buClr>
                  <a:srgbClr val="002046"/>
                </a:buClr>
                <a:buSzPts val="1000"/>
                <a:buFont typeface="Noto Sans Symbols"/>
                <a:buChar char="⮚"/>
              </a:pPr>
              <a:r>
                <a:rPr lang="en-US" sz="1000" b="0" i="0">
                  <a:solidFill>
                    <a:srgbClr val="002046"/>
                  </a:solidFill>
                  <a:latin typeface="Century Gothic"/>
                  <a:ea typeface="Century Gothic"/>
                  <a:cs typeface="Century Gothic"/>
                  <a:sym typeface="Century Gothic"/>
                </a:rPr>
                <a:t>Appréhender les enjeux et les risques relatifs à la cybersécurité dans votre entreprise</a:t>
              </a:r>
              <a:endParaRPr/>
            </a:p>
            <a:p>
              <a:pPr marL="171450" marR="0" lvl="0" indent="-171450" algn="l" rtl="0">
                <a:spcBef>
                  <a:spcPts val="0"/>
                </a:spcBef>
                <a:spcAft>
                  <a:spcPts val="0"/>
                </a:spcAft>
                <a:buClr>
                  <a:srgbClr val="002046"/>
                </a:buClr>
                <a:buSzPts val="1000"/>
                <a:buFont typeface="Noto Sans Symbols"/>
                <a:buChar char="⮚"/>
              </a:pPr>
              <a:r>
                <a:rPr lang="en-US" sz="1000" b="0" i="0">
                  <a:solidFill>
                    <a:srgbClr val="002046"/>
                  </a:solidFill>
                  <a:latin typeface="Century Gothic"/>
                  <a:ea typeface="Century Gothic"/>
                  <a:cs typeface="Century Gothic"/>
                  <a:sym typeface="Century Gothic"/>
                </a:rPr>
                <a:t>Vulgariser et expliquer les attaques informatiques</a:t>
              </a:r>
              <a:endParaRPr/>
            </a:p>
            <a:p>
              <a:pPr marL="171450" marR="0" lvl="0" indent="-171450" algn="l" rtl="0">
                <a:spcBef>
                  <a:spcPts val="0"/>
                </a:spcBef>
                <a:spcAft>
                  <a:spcPts val="0"/>
                </a:spcAft>
                <a:buClr>
                  <a:srgbClr val="002046"/>
                </a:buClr>
                <a:buSzPts val="1000"/>
                <a:buFont typeface="Noto Sans Symbols"/>
                <a:buChar char="⮚"/>
              </a:pPr>
              <a:r>
                <a:rPr lang="en-US" sz="1000" b="0" i="0">
                  <a:solidFill>
                    <a:srgbClr val="002046"/>
                  </a:solidFill>
                  <a:latin typeface="Century Gothic"/>
                  <a:ea typeface="Century Gothic"/>
                  <a:cs typeface="Century Gothic"/>
                  <a:sym typeface="Century Gothic"/>
                </a:rPr>
                <a:t>Identifier les menaces et savoir réagir</a:t>
              </a:r>
              <a:endParaRPr/>
            </a:p>
            <a:p>
              <a:pPr marL="171450" marR="0" lvl="0" indent="-171450" algn="l" rtl="0">
                <a:spcBef>
                  <a:spcPts val="0"/>
                </a:spcBef>
                <a:spcAft>
                  <a:spcPts val="0"/>
                </a:spcAft>
                <a:buClr>
                  <a:srgbClr val="002046"/>
                </a:buClr>
                <a:buSzPts val="1000"/>
                <a:buFont typeface="Noto Sans Symbols"/>
                <a:buChar char="⮚"/>
              </a:pPr>
              <a:r>
                <a:rPr lang="en-US" sz="1000" b="0" i="0">
                  <a:solidFill>
                    <a:srgbClr val="002046"/>
                  </a:solidFill>
                  <a:latin typeface="Century Gothic"/>
                  <a:ea typeface="Century Gothic"/>
                  <a:cs typeface="Century Gothic"/>
                  <a:sym typeface="Century Gothic"/>
                </a:rPr>
                <a:t>Adopter les bonnes pratiques pour se protéger des menaces</a:t>
              </a:r>
              <a:endParaRPr/>
            </a:p>
          </p:txBody>
        </p:sp>
        <p:sp>
          <p:nvSpPr>
            <p:cNvPr id="826" name="Google Shape;826;p8"/>
            <p:cNvSpPr txBox="1"/>
            <p:nvPr/>
          </p:nvSpPr>
          <p:spPr>
            <a:xfrm>
              <a:off x="1552016" y="2468507"/>
              <a:ext cx="20658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entury Gothic"/>
                  <a:ea typeface="Century Gothic"/>
                  <a:cs typeface="Century Gothic"/>
                  <a:sym typeface="Century Gothic"/>
                </a:rPr>
                <a:t>Sécurité informatique</a:t>
              </a:r>
              <a:endParaRPr/>
            </a:p>
          </p:txBody>
        </p:sp>
      </p:grpSp>
      <p:sp>
        <p:nvSpPr>
          <p:cNvPr id="827" name="Google Shape;827;p8"/>
          <p:cNvSpPr/>
          <p:nvPr/>
        </p:nvSpPr>
        <p:spPr>
          <a:xfrm>
            <a:off x="747832" y="2980494"/>
            <a:ext cx="293732" cy="655307"/>
          </a:xfrm>
          <a:prstGeom prst="roundRect">
            <a:avLst>
              <a:gd name="adj" fmla="val 50000"/>
            </a:avLst>
          </a:prstGeom>
          <a:solidFill>
            <a:srgbClr val="D8D8D8"/>
          </a:solid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C3147"/>
              </a:solidFill>
              <a:latin typeface="Open Sans"/>
              <a:ea typeface="Open Sans"/>
              <a:cs typeface="Open Sans"/>
              <a:sym typeface="Open Sans"/>
            </a:endParaRPr>
          </a:p>
        </p:txBody>
      </p:sp>
      <p:sp>
        <p:nvSpPr>
          <p:cNvPr id="828" name="Google Shape;828;p8"/>
          <p:cNvSpPr txBox="1"/>
          <p:nvPr/>
        </p:nvSpPr>
        <p:spPr>
          <a:xfrm>
            <a:off x="747832" y="1097278"/>
            <a:ext cx="1020882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cap="none">
                <a:solidFill>
                  <a:schemeClr val="lt1"/>
                </a:solidFill>
                <a:latin typeface="Century Gothic"/>
                <a:ea typeface="Century Gothic"/>
                <a:cs typeface="Century Gothic"/>
                <a:sym typeface="Century Gothic"/>
              </a:rPr>
              <a:t>YALSEC VOUS PROPOSE DE SENSIBILISER VOS COLLABORATEURS AUX DIFFÉRENTS SUJETS DE LA SÉCURITÉ INFORMATIQUE ET / OU DE LES FORMER AUX MEILLEURES PRATIQUES.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8"/>
                                        </p:tgtEl>
                                        <p:attrNameLst>
                                          <p:attrName>style.visibility</p:attrName>
                                        </p:attrNameLst>
                                      </p:cBhvr>
                                      <p:to>
                                        <p:strVal val="visible"/>
                                      </p:to>
                                    </p:set>
                                    <p:animEffect transition="in" filter="fade">
                                      <p:cBhvr>
                                        <p:cTn id="7" dur="1500"/>
                                        <p:tgtEl>
                                          <p:spTgt spid="798"/>
                                        </p:tgtEl>
                                      </p:cBhvr>
                                    </p:animEffect>
                                  </p:childTnLst>
                                </p:cTn>
                              </p:par>
                              <p:par>
                                <p:cTn id="8" presetID="10" presetClass="entr" presetSubtype="0" fill="hold" nodeType="withEffect">
                                  <p:stCondLst>
                                    <p:cond delay="0"/>
                                  </p:stCondLst>
                                  <p:childTnLst>
                                    <p:set>
                                      <p:cBhvr>
                                        <p:cTn id="9" dur="1" fill="hold">
                                          <p:stCondLst>
                                            <p:cond delay="0"/>
                                          </p:stCondLst>
                                        </p:cTn>
                                        <p:tgtEl>
                                          <p:spTgt spid="794"/>
                                        </p:tgtEl>
                                        <p:attrNameLst>
                                          <p:attrName>style.visibility</p:attrName>
                                        </p:attrNameLst>
                                      </p:cBhvr>
                                      <p:to>
                                        <p:strVal val="visible"/>
                                      </p:to>
                                    </p:set>
                                    <p:animEffect transition="in" filter="fade">
                                      <p:cBhvr>
                                        <p:cTn id="10" dur="1500"/>
                                        <p:tgtEl>
                                          <p:spTgt spid="794"/>
                                        </p:tgtEl>
                                      </p:cBhvr>
                                    </p:animEffect>
                                  </p:childTnLst>
                                </p:cTn>
                              </p:par>
                              <p:par>
                                <p:cTn id="11" presetID="10" presetClass="entr" presetSubtype="0" fill="hold" nodeType="withEffect">
                                  <p:stCondLst>
                                    <p:cond delay="1000"/>
                                  </p:stCondLst>
                                  <p:childTnLst>
                                    <p:set>
                                      <p:cBhvr>
                                        <p:cTn id="12" dur="1" fill="hold">
                                          <p:stCondLst>
                                            <p:cond delay="0"/>
                                          </p:stCondLst>
                                        </p:cTn>
                                        <p:tgtEl>
                                          <p:spTgt spid="802"/>
                                        </p:tgtEl>
                                        <p:attrNameLst>
                                          <p:attrName>style.visibility</p:attrName>
                                        </p:attrNameLst>
                                      </p:cBhvr>
                                      <p:to>
                                        <p:strVal val="visible"/>
                                      </p:to>
                                    </p:set>
                                    <p:animEffect transition="in" filter="fade">
                                      <p:cBhvr>
                                        <p:cTn id="13" dur="500"/>
                                        <p:tgtEl>
                                          <p:spTgt spid="802"/>
                                        </p:tgtEl>
                                      </p:cBhvr>
                                    </p:animEffect>
                                  </p:childTnLst>
                                </p:cTn>
                              </p:par>
                              <p:par>
                                <p:cTn id="14" presetID="10" presetClass="entr" presetSubtype="0" fill="hold" nodeType="withEffect">
                                  <p:stCondLst>
                                    <p:cond delay="1000"/>
                                  </p:stCondLst>
                                  <p:childTnLst>
                                    <p:set>
                                      <p:cBhvr>
                                        <p:cTn id="15" dur="1" fill="hold">
                                          <p:stCondLst>
                                            <p:cond delay="0"/>
                                          </p:stCondLst>
                                        </p:cTn>
                                        <p:tgtEl>
                                          <p:spTgt spid="803"/>
                                        </p:tgtEl>
                                        <p:attrNameLst>
                                          <p:attrName>style.visibility</p:attrName>
                                        </p:attrNameLst>
                                      </p:cBhvr>
                                      <p:to>
                                        <p:strVal val="visible"/>
                                      </p:to>
                                    </p:set>
                                    <p:animEffect transition="in" filter="fade">
                                      <p:cBhvr>
                                        <p:cTn id="16" dur="500"/>
                                        <p:tgtEl>
                                          <p:spTgt spid="803"/>
                                        </p:tgtEl>
                                      </p:cBhvr>
                                    </p:animEffect>
                                  </p:childTnLst>
                                </p:cTn>
                              </p:par>
                              <p:par>
                                <p:cTn id="17" presetID="10" presetClass="entr" presetSubtype="0" fill="hold" nodeType="withEffect">
                                  <p:stCondLst>
                                    <p:cond delay="1000"/>
                                  </p:stCondLst>
                                  <p:childTnLst>
                                    <p:set>
                                      <p:cBhvr>
                                        <p:cTn id="18" dur="1" fill="hold">
                                          <p:stCondLst>
                                            <p:cond delay="0"/>
                                          </p:stCondLst>
                                        </p:cTn>
                                        <p:tgtEl>
                                          <p:spTgt spid="797"/>
                                        </p:tgtEl>
                                        <p:attrNameLst>
                                          <p:attrName>style.visibility</p:attrName>
                                        </p:attrNameLst>
                                      </p:cBhvr>
                                      <p:to>
                                        <p:strVal val="visible"/>
                                      </p:to>
                                    </p:set>
                                    <p:animEffect transition="in" filter="fade">
                                      <p:cBhvr>
                                        <p:cTn id="19" dur="500"/>
                                        <p:tgtEl>
                                          <p:spTgt spid="797"/>
                                        </p:tgtEl>
                                      </p:cBhvr>
                                    </p:animEffect>
                                  </p:childTnLst>
                                </p:cTn>
                              </p:par>
                              <p:par>
                                <p:cTn id="20" presetID="10" presetClass="entr" presetSubtype="0" fill="hold" nodeType="withEffect">
                                  <p:stCondLst>
                                    <p:cond delay="1000"/>
                                  </p:stCondLst>
                                  <p:childTnLst>
                                    <p:set>
                                      <p:cBhvr>
                                        <p:cTn id="21" dur="1" fill="hold">
                                          <p:stCondLst>
                                            <p:cond delay="0"/>
                                          </p:stCondLst>
                                        </p:cTn>
                                        <p:tgtEl>
                                          <p:spTgt spid="801"/>
                                        </p:tgtEl>
                                        <p:attrNameLst>
                                          <p:attrName>style.visibility</p:attrName>
                                        </p:attrNameLst>
                                      </p:cBhvr>
                                      <p:to>
                                        <p:strVal val="visible"/>
                                      </p:to>
                                    </p:set>
                                    <p:animEffect transition="in" filter="fade">
                                      <p:cBhvr>
                                        <p:cTn id="22" dur="500"/>
                                        <p:tgtEl>
                                          <p:spTgt spid="801"/>
                                        </p:tgtEl>
                                      </p:cBhvr>
                                    </p:animEffect>
                                  </p:childTnLst>
                                </p:cTn>
                              </p:par>
                              <p:par>
                                <p:cTn id="23" presetID="10" presetClass="entr" presetSubtype="0" fill="hold" nodeType="withEffect">
                                  <p:stCondLst>
                                    <p:cond delay="1000"/>
                                  </p:stCondLst>
                                  <p:childTnLst>
                                    <p:set>
                                      <p:cBhvr>
                                        <p:cTn id="24" dur="1" fill="hold">
                                          <p:stCondLst>
                                            <p:cond delay="0"/>
                                          </p:stCondLst>
                                        </p:cTn>
                                        <p:tgtEl>
                                          <p:spTgt spid="800"/>
                                        </p:tgtEl>
                                        <p:attrNameLst>
                                          <p:attrName>style.visibility</p:attrName>
                                        </p:attrNameLst>
                                      </p:cBhvr>
                                      <p:to>
                                        <p:strVal val="visible"/>
                                      </p:to>
                                    </p:set>
                                    <p:animEffect transition="in" filter="fade">
                                      <p:cBhvr>
                                        <p:cTn id="25" dur="500"/>
                                        <p:tgtEl>
                                          <p:spTgt spid="800"/>
                                        </p:tgtEl>
                                      </p:cBhvr>
                                    </p:animEffect>
                                  </p:childTnLst>
                                </p:cTn>
                              </p:par>
                              <p:par>
                                <p:cTn id="26" presetID="10" presetClass="entr" presetSubtype="0" fill="hold" nodeType="withEffect">
                                  <p:stCondLst>
                                    <p:cond delay="1000"/>
                                  </p:stCondLst>
                                  <p:childTnLst>
                                    <p:set>
                                      <p:cBhvr>
                                        <p:cTn id="27" dur="1" fill="hold">
                                          <p:stCondLst>
                                            <p:cond delay="0"/>
                                          </p:stCondLst>
                                        </p:cTn>
                                        <p:tgtEl>
                                          <p:spTgt spid="796"/>
                                        </p:tgtEl>
                                        <p:attrNameLst>
                                          <p:attrName>style.visibility</p:attrName>
                                        </p:attrNameLst>
                                      </p:cBhvr>
                                      <p:to>
                                        <p:strVal val="visible"/>
                                      </p:to>
                                    </p:set>
                                    <p:animEffect transition="in" filter="fade">
                                      <p:cBhvr>
                                        <p:cTn id="28" dur="500"/>
                                        <p:tgtEl>
                                          <p:spTgt spid="796"/>
                                        </p:tgtEl>
                                      </p:cBhvr>
                                    </p:animEffect>
                                  </p:childTnLst>
                                </p:cTn>
                              </p:par>
                              <p:par>
                                <p:cTn id="29" presetID="10" presetClass="entr" presetSubtype="0" fill="hold" nodeType="withEffect">
                                  <p:stCondLst>
                                    <p:cond delay="1000"/>
                                  </p:stCondLst>
                                  <p:childTnLst>
                                    <p:set>
                                      <p:cBhvr>
                                        <p:cTn id="30" dur="1" fill="hold">
                                          <p:stCondLst>
                                            <p:cond delay="0"/>
                                          </p:stCondLst>
                                        </p:cTn>
                                        <p:tgtEl>
                                          <p:spTgt spid="799"/>
                                        </p:tgtEl>
                                        <p:attrNameLst>
                                          <p:attrName>style.visibility</p:attrName>
                                        </p:attrNameLst>
                                      </p:cBhvr>
                                      <p:to>
                                        <p:strVal val="visible"/>
                                      </p:to>
                                    </p:set>
                                    <p:animEffect transition="in" filter="fade">
                                      <p:cBhvr>
                                        <p:cTn id="31" dur="500"/>
                                        <p:tgtEl>
                                          <p:spTgt spid="799"/>
                                        </p:tgtEl>
                                      </p:cBhvr>
                                    </p:animEffect>
                                  </p:childTnLst>
                                </p:cTn>
                              </p:par>
                              <p:par>
                                <p:cTn id="32" presetID="10" presetClass="entr" presetSubtype="0" fill="hold" nodeType="withEffect">
                                  <p:stCondLst>
                                    <p:cond delay="1000"/>
                                  </p:stCondLst>
                                  <p:childTnLst>
                                    <p:set>
                                      <p:cBhvr>
                                        <p:cTn id="33" dur="1" fill="hold">
                                          <p:stCondLst>
                                            <p:cond delay="0"/>
                                          </p:stCondLst>
                                        </p:cTn>
                                        <p:tgtEl>
                                          <p:spTgt spid="795"/>
                                        </p:tgtEl>
                                        <p:attrNameLst>
                                          <p:attrName>style.visibility</p:attrName>
                                        </p:attrNameLst>
                                      </p:cBhvr>
                                      <p:to>
                                        <p:strVal val="visible"/>
                                      </p:to>
                                    </p:set>
                                    <p:animEffect transition="in" filter="fade">
                                      <p:cBhvr>
                                        <p:cTn id="34" dur="500"/>
                                        <p:tgtEl>
                                          <p:spTgt spid="795"/>
                                        </p:tgtEl>
                                      </p:cBhvr>
                                    </p:animEffect>
                                  </p:childTnLst>
                                </p:cTn>
                              </p:par>
                              <p:par>
                                <p:cTn id="35" presetID="10" presetClass="entr" presetSubtype="0" fill="hold" nodeType="withEffect">
                                  <p:stCondLst>
                                    <p:cond delay="1000"/>
                                  </p:stCondLst>
                                  <p:childTnLst>
                                    <p:set>
                                      <p:cBhvr>
                                        <p:cTn id="36" dur="1" fill="hold">
                                          <p:stCondLst>
                                            <p:cond delay="0"/>
                                          </p:stCondLst>
                                        </p:cTn>
                                        <p:tgtEl>
                                          <p:spTgt spid="804"/>
                                        </p:tgtEl>
                                        <p:attrNameLst>
                                          <p:attrName>style.visibility</p:attrName>
                                        </p:attrNameLst>
                                      </p:cBhvr>
                                      <p:to>
                                        <p:strVal val="visible"/>
                                      </p:to>
                                    </p:set>
                                    <p:animEffect transition="in" filter="fade">
                                      <p:cBhvr>
                                        <p:cTn id="37" dur="500"/>
                                        <p:tgtEl>
                                          <p:spTgt spid="804"/>
                                        </p:tgtEl>
                                      </p:cBhvr>
                                    </p:animEffect>
                                  </p:childTnLst>
                                </p:cTn>
                              </p:par>
                              <p:par>
                                <p:cTn id="38" presetID="10" presetClass="entr" presetSubtype="0" fill="hold" nodeType="withEffect">
                                  <p:stCondLst>
                                    <p:cond delay="1000"/>
                                  </p:stCondLst>
                                  <p:childTnLst>
                                    <p:set>
                                      <p:cBhvr>
                                        <p:cTn id="39" dur="1" fill="hold">
                                          <p:stCondLst>
                                            <p:cond delay="0"/>
                                          </p:stCondLst>
                                        </p:cTn>
                                        <p:tgtEl>
                                          <p:spTgt spid="805"/>
                                        </p:tgtEl>
                                        <p:attrNameLst>
                                          <p:attrName>style.visibility</p:attrName>
                                        </p:attrNameLst>
                                      </p:cBhvr>
                                      <p:to>
                                        <p:strVal val="visible"/>
                                      </p:to>
                                    </p:set>
                                    <p:animEffect transition="in" filter="fade">
                                      <p:cBhvr>
                                        <p:cTn id="40" dur="500"/>
                                        <p:tgtEl>
                                          <p:spTgt spid="805"/>
                                        </p:tgtEl>
                                      </p:cBhvr>
                                    </p:animEffect>
                                  </p:childTnLst>
                                </p:cTn>
                              </p:par>
                            </p:childTnLst>
                          </p:cTn>
                        </p:par>
                        <p:par>
                          <p:cTn id="41" fill="hold">
                            <p:stCondLst>
                              <p:cond delay="1500"/>
                            </p:stCondLst>
                            <p:childTnLst>
                              <p:par>
                                <p:cTn id="42" presetID="10" presetClass="entr" presetSubtype="0" fill="hold" nodeType="afterEffect">
                                  <p:stCondLst>
                                    <p:cond delay="1500"/>
                                  </p:stCondLst>
                                  <p:childTnLst>
                                    <p:set>
                                      <p:cBhvr>
                                        <p:cTn id="43" dur="1" fill="hold">
                                          <p:stCondLst>
                                            <p:cond delay="0"/>
                                          </p:stCondLst>
                                        </p:cTn>
                                        <p:tgtEl>
                                          <p:spTgt spid="812"/>
                                        </p:tgtEl>
                                        <p:attrNameLst>
                                          <p:attrName>style.visibility</p:attrName>
                                        </p:attrNameLst>
                                      </p:cBhvr>
                                      <p:to>
                                        <p:strVal val="visible"/>
                                      </p:to>
                                    </p:set>
                                    <p:animEffect transition="in" filter="fade">
                                      <p:cBhvr>
                                        <p:cTn id="44" dur="1000"/>
                                        <p:tgtEl>
                                          <p:spTgt spid="812"/>
                                        </p:tgtEl>
                                      </p:cBhvr>
                                    </p:animEffect>
                                  </p:childTnLst>
                                </p:cTn>
                              </p:par>
                              <p:par>
                                <p:cTn id="45" presetID="10" presetClass="entr" presetSubtype="0" fill="hold" nodeType="withEffect">
                                  <p:stCondLst>
                                    <p:cond delay="1500"/>
                                  </p:stCondLst>
                                  <p:childTnLst>
                                    <p:set>
                                      <p:cBhvr>
                                        <p:cTn id="46" dur="1" fill="hold">
                                          <p:stCondLst>
                                            <p:cond delay="0"/>
                                          </p:stCondLst>
                                        </p:cTn>
                                        <p:tgtEl>
                                          <p:spTgt spid="816"/>
                                        </p:tgtEl>
                                        <p:attrNameLst>
                                          <p:attrName>style.visibility</p:attrName>
                                        </p:attrNameLst>
                                      </p:cBhvr>
                                      <p:to>
                                        <p:strVal val="visible"/>
                                      </p:to>
                                    </p:set>
                                    <p:animEffect transition="in" filter="fade">
                                      <p:cBhvr>
                                        <p:cTn id="47" dur="1000"/>
                                        <p:tgtEl>
                                          <p:spTgt spid="816"/>
                                        </p:tgtEl>
                                      </p:cBhvr>
                                    </p:animEffect>
                                  </p:childTnLst>
                                </p:cTn>
                              </p:par>
                              <p:par>
                                <p:cTn id="48" presetID="10" presetClass="entr" presetSubtype="0" fill="hold" nodeType="withEffect">
                                  <p:stCondLst>
                                    <p:cond delay="1500"/>
                                  </p:stCondLst>
                                  <p:childTnLst>
                                    <p:set>
                                      <p:cBhvr>
                                        <p:cTn id="49" dur="1" fill="hold">
                                          <p:stCondLst>
                                            <p:cond delay="0"/>
                                          </p:stCondLst>
                                        </p:cTn>
                                        <p:tgtEl>
                                          <p:spTgt spid="807"/>
                                        </p:tgtEl>
                                        <p:attrNameLst>
                                          <p:attrName>style.visibility</p:attrName>
                                        </p:attrNameLst>
                                      </p:cBhvr>
                                      <p:to>
                                        <p:strVal val="visible"/>
                                      </p:to>
                                    </p:set>
                                    <p:animEffect transition="in" filter="fade">
                                      <p:cBhvr>
                                        <p:cTn id="50" dur="1000"/>
                                        <p:tgtEl>
                                          <p:spTgt spid="807"/>
                                        </p:tgtEl>
                                      </p:cBhvr>
                                    </p:animEffect>
                                  </p:childTnLst>
                                </p:cTn>
                              </p:par>
                              <p:par>
                                <p:cTn id="51" presetID="10" presetClass="entr" presetSubtype="0" fill="hold" nodeType="withEffect">
                                  <p:stCondLst>
                                    <p:cond delay="1500"/>
                                  </p:stCondLst>
                                  <p:childTnLst>
                                    <p:set>
                                      <p:cBhvr>
                                        <p:cTn id="52" dur="1" fill="hold">
                                          <p:stCondLst>
                                            <p:cond delay="0"/>
                                          </p:stCondLst>
                                        </p:cTn>
                                        <p:tgtEl>
                                          <p:spTgt spid="808"/>
                                        </p:tgtEl>
                                        <p:attrNameLst>
                                          <p:attrName>style.visibility</p:attrName>
                                        </p:attrNameLst>
                                      </p:cBhvr>
                                      <p:to>
                                        <p:strVal val="visible"/>
                                      </p:to>
                                    </p:set>
                                    <p:animEffect transition="in" filter="fade">
                                      <p:cBhvr>
                                        <p:cTn id="53" dur="1000"/>
                                        <p:tgtEl>
                                          <p:spTgt spid="808"/>
                                        </p:tgtEl>
                                      </p:cBhvr>
                                    </p:animEffect>
                                  </p:childTnLst>
                                </p:cTn>
                              </p:par>
                              <p:par>
                                <p:cTn id="54" presetID="10" presetClass="entr" presetSubtype="0" fill="hold" nodeType="withEffect">
                                  <p:stCondLst>
                                    <p:cond delay="2000"/>
                                  </p:stCondLst>
                                  <p:childTnLst>
                                    <p:set>
                                      <p:cBhvr>
                                        <p:cTn id="55" dur="1" fill="hold">
                                          <p:stCondLst>
                                            <p:cond delay="0"/>
                                          </p:stCondLst>
                                        </p:cTn>
                                        <p:tgtEl>
                                          <p:spTgt spid="809"/>
                                        </p:tgtEl>
                                        <p:attrNameLst>
                                          <p:attrName>style.visibility</p:attrName>
                                        </p:attrNameLst>
                                      </p:cBhvr>
                                      <p:to>
                                        <p:strVal val="visible"/>
                                      </p:to>
                                    </p:set>
                                    <p:animEffect transition="in" filter="fade">
                                      <p:cBhvr>
                                        <p:cTn id="56" dur="1500"/>
                                        <p:tgtEl>
                                          <p:spTgt spid="809"/>
                                        </p:tgtEl>
                                      </p:cBhvr>
                                    </p:animEffect>
                                  </p:childTnLst>
                                </p:cTn>
                              </p:par>
                              <p:par>
                                <p:cTn id="57" presetID="10" presetClass="entr" presetSubtype="0" fill="hold" nodeType="withEffect">
                                  <p:stCondLst>
                                    <p:cond delay="2000"/>
                                  </p:stCondLst>
                                  <p:childTnLst>
                                    <p:set>
                                      <p:cBhvr>
                                        <p:cTn id="58" dur="1" fill="hold">
                                          <p:stCondLst>
                                            <p:cond delay="0"/>
                                          </p:stCondLst>
                                        </p:cTn>
                                        <p:tgtEl>
                                          <p:spTgt spid="813"/>
                                        </p:tgtEl>
                                        <p:attrNameLst>
                                          <p:attrName>style.visibility</p:attrName>
                                        </p:attrNameLst>
                                      </p:cBhvr>
                                      <p:to>
                                        <p:strVal val="visible"/>
                                      </p:to>
                                    </p:set>
                                    <p:animEffect transition="in" filter="fade">
                                      <p:cBhvr>
                                        <p:cTn id="59" dur="1500"/>
                                        <p:tgtEl>
                                          <p:spTgt spid="813"/>
                                        </p:tgtEl>
                                      </p:cBhvr>
                                    </p:animEffect>
                                  </p:childTnLst>
                                </p:cTn>
                              </p:par>
                              <p:par>
                                <p:cTn id="60" presetID="10" presetClass="entr" presetSubtype="0" fill="hold" nodeType="withEffect">
                                  <p:stCondLst>
                                    <p:cond delay="0"/>
                                  </p:stCondLst>
                                  <p:childTnLst>
                                    <p:set>
                                      <p:cBhvr>
                                        <p:cTn id="61" dur="1" fill="hold">
                                          <p:stCondLst>
                                            <p:cond delay="0"/>
                                          </p:stCondLst>
                                        </p:cTn>
                                        <p:tgtEl>
                                          <p:spTgt spid="817"/>
                                        </p:tgtEl>
                                        <p:attrNameLst>
                                          <p:attrName>style.visibility</p:attrName>
                                        </p:attrNameLst>
                                      </p:cBhvr>
                                      <p:to>
                                        <p:strVal val="visible"/>
                                      </p:to>
                                    </p:set>
                                    <p:animEffect transition="in" filter="fade">
                                      <p:cBhvr>
                                        <p:cTn id="62" dur="1500"/>
                                        <p:tgtEl>
                                          <p:spTgt spid="817"/>
                                        </p:tgtEl>
                                      </p:cBhvr>
                                    </p:animEffect>
                                  </p:childTnLst>
                                </p:cTn>
                              </p:par>
                              <p:par>
                                <p:cTn id="63" presetID="10" presetClass="entr" presetSubtype="0" fill="hold" nodeType="withEffect">
                                  <p:stCondLst>
                                    <p:cond delay="1000"/>
                                  </p:stCondLst>
                                  <p:childTnLst>
                                    <p:set>
                                      <p:cBhvr>
                                        <p:cTn id="64" dur="1" fill="hold">
                                          <p:stCondLst>
                                            <p:cond delay="0"/>
                                          </p:stCondLst>
                                        </p:cTn>
                                        <p:tgtEl>
                                          <p:spTgt spid="821"/>
                                        </p:tgtEl>
                                        <p:attrNameLst>
                                          <p:attrName>style.visibility</p:attrName>
                                        </p:attrNameLst>
                                      </p:cBhvr>
                                      <p:to>
                                        <p:strVal val="visible"/>
                                      </p:to>
                                    </p:set>
                                    <p:animEffect transition="in" filter="fade">
                                      <p:cBhvr>
                                        <p:cTn id="65" dur="500"/>
                                        <p:tgtEl>
                                          <p:spTgt spid="821"/>
                                        </p:tgtEl>
                                      </p:cBhvr>
                                    </p:animEffect>
                                  </p:childTnLst>
                                </p:cTn>
                              </p:par>
                              <p:par>
                                <p:cTn id="66" presetID="10" presetClass="entr" presetSubtype="0" fill="hold" nodeType="withEffect">
                                  <p:stCondLst>
                                    <p:cond delay="1000"/>
                                  </p:stCondLst>
                                  <p:childTnLst>
                                    <p:set>
                                      <p:cBhvr>
                                        <p:cTn id="67" dur="1" fill="hold">
                                          <p:stCondLst>
                                            <p:cond delay="0"/>
                                          </p:stCondLst>
                                        </p:cTn>
                                        <p:tgtEl>
                                          <p:spTgt spid="820"/>
                                        </p:tgtEl>
                                        <p:attrNameLst>
                                          <p:attrName>style.visibility</p:attrName>
                                        </p:attrNameLst>
                                      </p:cBhvr>
                                      <p:to>
                                        <p:strVal val="visible"/>
                                      </p:to>
                                    </p:set>
                                    <p:animEffect transition="in" filter="fade">
                                      <p:cBhvr>
                                        <p:cTn id="68" dur="500"/>
                                        <p:tgtEl>
                                          <p:spTgt spid="820"/>
                                        </p:tgtEl>
                                      </p:cBhvr>
                                    </p:animEffect>
                                  </p:childTnLst>
                                </p:cTn>
                              </p:par>
                              <p:par>
                                <p:cTn id="69" presetID="10" presetClass="entr" presetSubtype="0" fill="hold" nodeType="withEffect">
                                  <p:stCondLst>
                                    <p:cond delay="1000"/>
                                  </p:stCondLst>
                                  <p:childTnLst>
                                    <p:set>
                                      <p:cBhvr>
                                        <p:cTn id="70" dur="1" fill="hold">
                                          <p:stCondLst>
                                            <p:cond delay="0"/>
                                          </p:stCondLst>
                                        </p:cTn>
                                        <p:tgtEl>
                                          <p:spTgt spid="819"/>
                                        </p:tgtEl>
                                        <p:attrNameLst>
                                          <p:attrName>style.visibility</p:attrName>
                                        </p:attrNameLst>
                                      </p:cBhvr>
                                      <p:to>
                                        <p:strVal val="visible"/>
                                      </p:to>
                                    </p:set>
                                    <p:animEffect transition="in" filter="fade">
                                      <p:cBhvr>
                                        <p:cTn id="71" dur="500"/>
                                        <p:tgtEl>
                                          <p:spTgt spid="819"/>
                                        </p:tgtEl>
                                      </p:cBhvr>
                                    </p:animEffect>
                                  </p:childTnLst>
                                </p:cTn>
                              </p:par>
                              <p:par>
                                <p:cTn id="72" presetID="10" presetClass="entr" presetSubtype="0" fill="hold" nodeType="withEffect">
                                  <p:stCondLst>
                                    <p:cond delay="1000"/>
                                  </p:stCondLst>
                                  <p:childTnLst>
                                    <p:set>
                                      <p:cBhvr>
                                        <p:cTn id="73" dur="1" fill="hold">
                                          <p:stCondLst>
                                            <p:cond delay="0"/>
                                          </p:stCondLst>
                                        </p:cTn>
                                        <p:tgtEl>
                                          <p:spTgt spid="818"/>
                                        </p:tgtEl>
                                        <p:attrNameLst>
                                          <p:attrName>style.visibility</p:attrName>
                                        </p:attrNameLst>
                                      </p:cBhvr>
                                      <p:to>
                                        <p:strVal val="visible"/>
                                      </p:to>
                                    </p:set>
                                    <p:animEffect transition="in" filter="fade">
                                      <p:cBhvr>
                                        <p:cTn id="74" dur="500"/>
                                        <p:tgtEl>
                                          <p:spTgt spid="818"/>
                                        </p:tgtEl>
                                      </p:cBhvr>
                                    </p:animEffect>
                                  </p:childTnLst>
                                </p:cTn>
                              </p:par>
                              <p:par>
                                <p:cTn id="75" presetID="10" presetClass="entr" presetSubtype="0" fill="hold" nodeType="withEffect">
                                  <p:stCondLst>
                                    <p:cond delay="1000"/>
                                  </p:stCondLst>
                                  <p:childTnLst>
                                    <p:set>
                                      <p:cBhvr>
                                        <p:cTn id="76" dur="1" fill="hold">
                                          <p:stCondLst>
                                            <p:cond delay="0"/>
                                          </p:stCondLst>
                                        </p:cTn>
                                        <p:tgtEl>
                                          <p:spTgt spid="822"/>
                                        </p:tgtEl>
                                        <p:attrNameLst>
                                          <p:attrName>style.visibility</p:attrName>
                                        </p:attrNameLst>
                                      </p:cBhvr>
                                      <p:to>
                                        <p:strVal val="visible"/>
                                      </p:to>
                                    </p:set>
                                    <p:animEffect transition="in" filter="fade">
                                      <p:cBhvr>
                                        <p:cTn id="77" dur="500"/>
                                        <p:tgtEl>
                                          <p:spTgt spid="822"/>
                                        </p:tgtEl>
                                      </p:cBhvr>
                                    </p:animEffect>
                                  </p:childTnLst>
                                </p:cTn>
                              </p:par>
                            </p:childTnLst>
                          </p:cTn>
                        </p:par>
                        <p:par>
                          <p:cTn id="78" fill="hold">
                            <p:stCondLst>
                              <p:cond delay="3000"/>
                            </p:stCondLst>
                            <p:childTnLst>
                              <p:par>
                                <p:cTn id="79" presetID="10" presetClass="entr" presetSubtype="0" fill="hold" nodeType="afterEffect">
                                  <p:stCondLst>
                                    <p:cond delay="1500"/>
                                  </p:stCondLst>
                                  <p:childTnLst>
                                    <p:set>
                                      <p:cBhvr>
                                        <p:cTn id="80" dur="1" fill="hold">
                                          <p:stCondLst>
                                            <p:cond delay="0"/>
                                          </p:stCondLst>
                                        </p:cTn>
                                        <p:tgtEl>
                                          <p:spTgt spid="823"/>
                                        </p:tgtEl>
                                        <p:attrNameLst>
                                          <p:attrName>style.visibility</p:attrName>
                                        </p:attrNameLst>
                                      </p:cBhvr>
                                      <p:to>
                                        <p:strVal val="visible"/>
                                      </p:to>
                                    </p:set>
                                    <p:animEffect transition="in" filter="fade">
                                      <p:cBhvr>
                                        <p:cTn id="81" dur="1000"/>
                                        <p:tgtEl>
                                          <p:spTgt spid="823"/>
                                        </p:tgtEl>
                                      </p:cBhvr>
                                    </p:animEffect>
                                  </p:childTnLst>
                                </p:cTn>
                              </p:par>
                              <p:par>
                                <p:cTn id="82" presetID="10" presetClass="entr" presetSubtype="0" fill="hold" nodeType="withEffect">
                                  <p:stCondLst>
                                    <p:cond delay="2000"/>
                                  </p:stCondLst>
                                  <p:childTnLst>
                                    <p:set>
                                      <p:cBhvr>
                                        <p:cTn id="83" dur="1" fill="hold">
                                          <p:stCondLst>
                                            <p:cond delay="0"/>
                                          </p:stCondLst>
                                        </p:cTn>
                                        <p:tgtEl>
                                          <p:spTgt spid="824"/>
                                        </p:tgtEl>
                                        <p:attrNameLst>
                                          <p:attrName>style.visibility</p:attrName>
                                        </p:attrNameLst>
                                      </p:cBhvr>
                                      <p:to>
                                        <p:strVal val="visible"/>
                                      </p:to>
                                    </p:set>
                                    <p:animEffect transition="in" filter="fade">
                                      <p:cBhvr>
                                        <p:cTn id="84" dur="1500"/>
                                        <p:tgtEl>
                                          <p:spTgt spid="824"/>
                                        </p:tgtEl>
                                      </p:cBhvr>
                                    </p:animEffect>
                                  </p:childTnLst>
                                </p:cTn>
                              </p:par>
                              <p:par>
                                <p:cTn id="85" presetID="10" presetClass="entr" presetSubtype="0" fill="hold" nodeType="withEffect">
                                  <p:stCondLst>
                                    <p:cond delay="1500"/>
                                  </p:stCondLst>
                                  <p:childTnLst>
                                    <p:set>
                                      <p:cBhvr>
                                        <p:cTn id="86" dur="1" fill="hold">
                                          <p:stCondLst>
                                            <p:cond delay="0"/>
                                          </p:stCondLst>
                                        </p:cTn>
                                        <p:tgtEl>
                                          <p:spTgt spid="827"/>
                                        </p:tgtEl>
                                        <p:attrNameLst>
                                          <p:attrName>style.visibility</p:attrName>
                                        </p:attrNameLst>
                                      </p:cBhvr>
                                      <p:to>
                                        <p:strVal val="visible"/>
                                      </p:to>
                                    </p:set>
                                    <p:animEffect transition="in" filter="fade">
                                      <p:cBhvr>
                                        <p:cTn id="87" dur="1000"/>
                                        <p:tgtEl>
                                          <p:spTgt spid="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1D28"/>
        </a:solidFill>
        <a:effectLst/>
      </p:bgPr>
    </p:bg>
    <p:spTree>
      <p:nvGrpSpPr>
        <p:cNvPr id="1" name="Shape 833"/>
        <p:cNvGrpSpPr/>
        <p:nvPr/>
      </p:nvGrpSpPr>
      <p:grpSpPr>
        <a:xfrm>
          <a:off x="0" y="0"/>
          <a:ext cx="0" cy="0"/>
          <a:chOff x="0" y="0"/>
          <a:chExt cx="0" cy="0"/>
        </a:xfrm>
      </p:grpSpPr>
      <p:pic>
        <p:nvPicPr>
          <p:cNvPr id="834" name="Google Shape;834;p9" descr="A low angle view of a building&#10;&#10;Description automatically generated with low confidence"/>
          <p:cNvPicPr preferRelativeResize="0"/>
          <p:nvPr/>
        </p:nvPicPr>
        <p:blipFill rotWithShape="1">
          <a:blip r:embed="rId3">
            <a:alphaModFix/>
          </a:blip>
          <a:srcRect/>
          <a:stretch/>
        </p:blipFill>
        <p:spPr>
          <a:xfrm>
            <a:off x="1083734" y="5170"/>
            <a:ext cx="11125199" cy="6852830"/>
          </a:xfrm>
          <a:prstGeom prst="rect">
            <a:avLst/>
          </a:prstGeom>
          <a:noFill/>
          <a:ln>
            <a:noFill/>
          </a:ln>
        </p:spPr>
      </p:pic>
      <p:sp>
        <p:nvSpPr>
          <p:cNvPr id="835" name="Google Shape;835;p9"/>
          <p:cNvSpPr/>
          <p:nvPr/>
        </p:nvSpPr>
        <p:spPr>
          <a:xfrm>
            <a:off x="546100" y="0"/>
            <a:ext cx="10807700" cy="6858000"/>
          </a:xfrm>
          <a:prstGeom prst="rect">
            <a:avLst/>
          </a:prstGeom>
          <a:gradFill>
            <a:gsLst>
              <a:gs pos="0">
                <a:srgbClr val="191D28"/>
              </a:gs>
              <a:gs pos="16000">
                <a:srgbClr val="191D28"/>
              </a:gs>
              <a:gs pos="39263">
                <a:srgbClr val="1C2439">
                  <a:alpha val="92941"/>
                </a:srgbClr>
              </a:gs>
              <a:gs pos="58999">
                <a:srgbClr val="1E2A47">
                  <a:alpha val="71764"/>
                </a:srgbClr>
              </a:gs>
              <a:gs pos="85000">
                <a:srgbClr val="274282">
                  <a:alpha val="0"/>
                </a:srgbClr>
              </a:gs>
              <a:gs pos="100000">
                <a:srgbClr val="274282">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6" name="Google Shape;836;p9"/>
          <p:cNvSpPr/>
          <p:nvPr/>
        </p:nvSpPr>
        <p:spPr>
          <a:xfrm flipH="1">
            <a:off x="-1" y="2307771"/>
            <a:ext cx="7010400" cy="4550229"/>
          </a:xfrm>
          <a:prstGeom prst="rect">
            <a:avLst/>
          </a:prstGeom>
          <a:gradFill>
            <a:gsLst>
              <a:gs pos="0">
                <a:schemeClr val="accent1"/>
              </a:gs>
              <a:gs pos="51000">
                <a:srgbClr val="3558AE">
                  <a:alpha val="0"/>
                </a:srgbClr>
              </a:gs>
              <a:gs pos="100000">
                <a:srgbClr val="3558A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37" name="Google Shape;837;p9"/>
          <p:cNvGrpSpPr/>
          <p:nvPr/>
        </p:nvGrpSpPr>
        <p:grpSpPr>
          <a:xfrm rot="10800000">
            <a:off x="-1" y="3382779"/>
            <a:ext cx="9401199" cy="3475220"/>
            <a:chOff x="1719611" y="-3"/>
            <a:chExt cx="10719131" cy="3962403"/>
          </a:xfrm>
        </p:grpSpPr>
        <p:sp>
          <p:nvSpPr>
            <p:cNvPr id="838" name="Google Shape;838;p9"/>
            <p:cNvSpPr/>
            <p:nvPr/>
          </p:nvSpPr>
          <p:spPr>
            <a:xfrm rot="10800000">
              <a:off x="7079818" y="-3"/>
              <a:ext cx="5358924" cy="3962403"/>
            </a:xfrm>
            <a:prstGeom prst="rect">
              <a:avLst/>
            </a:prstGeom>
            <a:gradFill>
              <a:gsLst>
                <a:gs pos="0">
                  <a:srgbClr val="102939"/>
                </a:gs>
                <a:gs pos="40199">
                  <a:srgbClr val="102939">
                    <a:alpha val="18823"/>
                  </a:srgbClr>
                </a:gs>
                <a:gs pos="61000">
                  <a:srgbClr val="102939">
                    <a:alpha val="0"/>
                  </a:srgbClr>
                </a:gs>
                <a:gs pos="100000">
                  <a:srgbClr val="102939">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9" name="Google Shape;839;p9"/>
            <p:cNvSpPr/>
            <p:nvPr/>
          </p:nvSpPr>
          <p:spPr>
            <a:xfrm rot="10800000" flipH="1">
              <a:off x="1719611" y="-3"/>
              <a:ext cx="5358924" cy="3962403"/>
            </a:xfrm>
            <a:prstGeom prst="rect">
              <a:avLst/>
            </a:prstGeom>
            <a:gradFill>
              <a:gsLst>
                <a:gs pos="0">
                  <a:srgbClr val="102939"/>
                </a:gs>
                <a:gs pos="40199">
                  <a:srgbClr val="102939">
                    <a:alpha val="18823"/>
                  </a:srgbClr>
                </a:gs>
                <a:gs pos="61000">
                  <a:srgbClr val="102939">
                    <a:alpha val="0"/>
                  </a:srgbClr>
                </a:gs>
                <a:gs pos="100000">
                  <a:srgbClr val="102939">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40" name="Google Shape;840;p9"/>
          <p:cNvGrpSpPr/>
          <p:nvPr/>
        </p:nvGrpSpPr>
        <p:grpSpPr>
          <a:xfrm>
            <a:off x="-1733562" y="-1385913"/>
            <a:ext cx="9401199" cy="3475220"/>
            <a:chOff x="1719611" y="-3"/>
            <a:chExt cx="10719131" cy="3962403"/>
          </a:xfrm>
        </p:grpSpPr>
        <p:sp>
          <p:nvSpPr>
            <p:cNvPr id="841" name="Google Shape;841;p9"/>
            <p:cNvSpPr/>
            <p:nvPr/>
          </p:nvSpPr>
          <p:spPr>
            <a:xfrm rot="10800000">
              <a:off x="7079818" y="-3"/>
              <a:ext cx="5358924" cy="3962403"/>
            </a:xfrm>
            <a:prstGeom prst="rect">
              <a:avLst/>
            </a:prstGeom>
            <a:gradFill>
              <a:gsLst>
                <a:gs pos="0">
                  <a:schemeClr val="accent1"/>
                </a:gs>
                <a:gs pos="40199">
                  <a:srgbClr val="3558AE">
                    <a:alpha val="14901"/>
                  </a:srgbClr>
                </a:gs>
                <a:gs pos="61000">
                  <a:srgbClr val="3558AE">
                    <a:alpha val="0"/>
                  </a:srgbClr>
                </a:gs>
                <a:gs pos="100000">
                  <a:srgbClr val="3558A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2" name="Google Shape;842;p9"/>
            <p:cNvSpPr/>
            <p:nvPr/>
          </p:nvSpPr>
          <p:spPr>
            <a:xfrm rot="10800000" flipH="1">
              <a:off x="1719611" y="-3"/>
              <a:ext cx="5358924" cy="3962403"/>
            </a:xfrm>
            <a:prstGeom prst="rect">
              <a:avLst/>
            </a:prstGeom>
            <a:gradFill>
              <a:gsLst>
                <a:gs pos="0">
                  <a:schemeClr val="accent1"/>
                </a:gs>
                <a:gs pos="40199">
                  <a:srgbClr val="3558AE">
                    <a:alpha val="14901"/>
                  </a:srgbClr>
                </a:gs>
                <a:gs pos="61000">
                  <a:srgbClr val="3558AE">
                    <a:alpha val="0"/>
                  </a:srgbClr>
                </a:gs>
                <a:gs pos="100000">
                  <a:srgbClr val="3558A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43" name="Google Shape;843;p9"/>
          <p:cNvSpPr txBox="1"/>
          <p:nvPr/>
        </p:nvSpPr>
        <p:spPr>
          <a:xfrm>
            <a:off x="91288" y="351697"/>
            <a:ext cx="4429126" cy="541126"/>
          </a:xfrm>
          <a:prstGeom prst="rect">
            <a:avLst/>
          </a:prstGeom>
          <a:no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chemeClr val="lt1"/>
              </a:buClr>
              <a:buSzPts val="3200"/>
              <a:buFont typeface="Century Gothic"/>
              <a:buNone/>
            </a:pPr>
            <a:r>
              <a:rPr lang="en-US" sz="3200" b="1">
                <a:solidFill>
                  <a:schemeClr val="lt1"/>
                </a:solidFill>
                <a:latin typeface="Century Gothic"/>
                <a:ea typeface="Century Gothic"/>
                <a:cs typeface="Century Gothic"/>
                <a:sym typeface="Century Gothic"/>
              </a:rPr>
              <a:t>Nos partenaires</a:t>
            </a:r>
            <a:endParaRPr sz="3200" b="1">
              <a:solidFill>
                <a:schemeClr val="lt1"/>
              </a:solidFill>
              <a:latin typeface="Century Gothic"/>
              <a:ea typeface="Century Gothic"/>
              <a:cs typeface="Century Gothic"/>
              <a:sym typeface="Century Gothic"/>
            </a:endParaRPr>
          </a:p>
        </p:txBody>
      </p:sp>
      <p:cxnSp>
        <p:nvCxnSpPr>
          <p:cNvPr id="844" name="Google Shape;844;p9"/>
          <p:cNvCxnSpPr/>
          <p:nvPr/>
        </p:nvCxnSpPr>
        <p:spPr>
          <a:xfrm>
            <a:off x="2967038" y="0"/>
            <a:ext cx="0" cy="704850"/>
          </a:xfrm>
          <a:prstGeom prst="straightConnector1">
            <a:avLst/>
          </a:prstGeom>
          <a:noFill/>
          <a:ln w="9525" cap="flat" cmpd="sng">
            <a:solidFill>
              <a:schemeClr val="accent3"/>
            </a:solidFill>
            <a:prstDash val="solid"/>
            <a:miter lim="800000"/>
            <a:headEnd type="none" w="sm" len="sm"/>
            <a:tailEnd type="none" w="sm" len="sm"/>
          </a:ln>
        </p:spPr>
      </p:cxnSp>
      <p:pic>
        <p:nvPicPr>
          <p:cNvPr id="845" name="Google Shape;845;p9"/>
          <p:cNvPicPr preferRelativeResize="0"/>
          <p:nvPr/>
        </p:nvPicPr>
        <p:blipFill rotWithShape="1">
          <a:blip r:embed="rId4">
            <a:alphaModFix/>
          </a:blip>
          <a:srcRect/>
          <a:stretch/>
        </p:blipFill>
        <p:spPr>
          <a:xfrm>
            <a:off x="3855240" y="3862247"/>
            <a:ext cx="2463801" cy="1628069"/>
          </a:xfrm>
          <a:prstGeom prst="rect">
            <a:avLst/>
          </a:prstGeom>
          <a:noFill/>
          <a:ln>
            <a:noFill/>
          </a:ln>
        </p:spPr>
      </p:pic>
      <p:pic>
        <p:nvPicPr>
          <p:cNvPr id="846" name="Google Shape;846;p9"/>
          <p:cNvPicPr preferRelativeResize="0"/>
          <p:nvPr/>
        </p:nvPicPr>
        <p:blipFill rotWithShape="1">
          <a:blip r:embed="rId5">
            <a:alphaModFix/>
          </a:blip>
          <a:srcRect/>
          <a:stretch/>
        </p:blipFill>
        <p:spPr>
          <a:xfrm>
            <a:off x="586721" y="3843602"/>
            <a:ext cx="2463800" cy="1646714"/>
          </a:xfrm>
          <a:prstGeom prst="rect">
            <a:avLst/>
          </a:prstGeom>
          <a:noFill/>
          <a:ln>
            <a:noFill/>
          </a:ln>
        </p:spPr>
      </p:pic>
      <p:sp>
        <p:nvSpPr>
          <p:cNvPr id="847" name="Google Shape;847;p9"/>
          <p:cNvSpPr txBox="1"/>
          <p:nvPr/>
        </p:nvSpPr>
        <p:spPr>
          <a:xfrm>
            <a:off x="381079" y="964682"/>
            <a:ext cx="1053434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600">
                <a:solidFill>
                  <a:schemeClr val="lt1"/>
                </a:solidFill>
                <a:latin typeface="Century Gothic"/>
                <a:ea typeface="Century Gothic"/>
                <a:cs typeface="Century Gothic"/>
                <a:sym typeface="Century Gothic"/>
              </a:rPr>
              <a:t>Plusieurs solutions ont été identifiées par Yalsec comme pouvant faire l’objet d’un partenariat pour faire appel à l’expertise de ces dernières.</a:t>
            </a:r>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7"/>
                                        </p:tgtEl>
                                        <p:attrNameLst>
                                          <p:attrName>style.visibility</p:attrName>
                                        </p:attrNameLst>
                                      </p:cBhvr>
                                      <p:to>
                                        <p:strVal val="visible"/>
                                      </p:to>
                                    </p:set>
                                    <p:animEffect transition="in" filter="fade">
                                      <p:cBhvr>
                                        <p:cTn id="7" dur="25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You Exec">
      <a:dk1>
        <a:srgbClr val="252A3B"/>
      </a:dk1>
      <a:lt1>
        <a:srgbClr val="FFFFFF"/>
      </a:lt1>
      <a:dk2>
        <a:srgbClr val="215273"/>
      </a:dk2>
      <a:lt2>
        <a:srgbClr val="FFFFFF"/>
      </a:lt2>
      <a:accent1>
        <a:srgbClr val="3558AE"/>
      </a:accent1>
      <a:accent2>
        <a:srgbClr val="485BFF"/>
      </a:accent2>
      <a:accent3>
        <a:srgbClr val="7687EE"/>
      </a:accent3>
      <a:accent4>
        <a:srgbClr val="359D9E"/>
      </a:accent4>
      <a:accent5>
        <a:srgbClr val="68A7AC"/>
      </a:accent5>
      <a:accent6>
        <a:srgbClr val="A4CACD"/>
      </a:accent6>
      <a:hlink>
        <a:srgbClr val="68A7AC"/>
      </a:hlink>
      <a:folHlink>
        <a:srgbClr val="A4CA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682</Words>
  <Application>Microsoft Office PowerPoint</Application>
  <PresentationFormat>Grand écran</PresentationFormat>
  <Paragraphs>105</Paragraphs>
  <Slides>9</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Calibri</vt:lpstr>
      <vt:lpstr>Open Sans</vt:lpstr>
      <vt:lpstr>Montserrat</vt:lpstr>
      <vt:lpstr>Arial</vt:lpstr>
      <vt:lpstr>Noto Sans Symbols</vt:lpstr>
      <vt:lpstr>Manrope Light</vt:lpstr>
      <vt:lpstr>Century Gothic</vt:lpstr>
      <vt:lpstr>Office Theme</vt:lpstr>
      <vt:lpstr>Présentation PowerPoint</vt:lpstr>
      <vt:lpstr>Présentation PowerPoint</vt:lpstr>
      <vt:lpstr>Notre mission</vt:lpstr>
      <vt:lpstr>Nos services</vt:lpstr>
      <vt:lpstr>Présentation PowerPoint</vt:lpstr>
      <vt:lpstr>Conseil</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You Exec (https://youexec.com/plus)</dc:creator>
  <cp:lastModifiedBy>Alix ESFANDIARI</cp:lastModifiedBy>
  <cp:revision>1</cp:revision>
  <dcterms:created xsi:type="dcterms:W3CDTF">2022-09-07T08:17:03Z</dcterms:created>
  <dcterms:modified xsi:type="dcterms:W3CDTF">2023-03-26T21:27:18Z</dcterms:modified>
</cp:coreProperties>
</file>